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0"/>
  </p:notesMasterIdLst>
  <p:sldIdLst>
    <p:sldId id="256" r:id="rId2"/>
    <p:sldId id="258" r:id="rId3"/>
    <p:sldId id="259" r:id="rId4"/>
    <p:sldId id="304" r:id="rId5"/>
    <p:sldId id="265" r:id="rId6"/>
    <p:sldId id="281" r:id="rId7"/>
    <p:sldId id="305" r:id="rId8"/>
    <p:sldId id="317" r:id="rId9"/>
    <p:sldId id="316" r:id="rId10"/>
    <p:sldId id="320" r:id="rId11"/>
    <p:sldId id="319" r:id="rId12"/>
    <p:sldId id="307" r:id="rId13"/>
    <p:sldId id="308" r:id="rId14"/>
    <p:sldId id="322" r:id="rId15"/>
    <p:sldId id="321" r:id="rId16"/>
    <p:sldId id="311" r:id="rId17"/>
    <p:sldId id="309" r:id="rId18"/>
    <p:sldId id="315" r:id="rId19"/>
    <p:sldId id="310" r:id="rId20"/>
    <p:sldId id="323" r:id="rId21"/>
    <p:sldId id="324" r:id="rId22"/>
    <p:sldId id="325" r:id="rId23"/>
    <p:sldId id="327" r:id="rId24"/>
    <p:sldId id="326" r:id="rId25"/>
    <p:sldId id="312" r:id="rId26"/>
    <p:sldId id="313" r:id="rId27"/>
    <p:sldId id="271" r:id="rId28"/>
    <p:sldId id="264" r:id="rId29"/>
  </p:sldIdLst>
  <p:sldSz cx="9144000" cy="5143500" type="screen16x9"/>
  <p:notesSz cx="6858000" cy="9144000"/>
  <p:embeddedFontLst>
    <p:embeddedFont>
      <p:font typeface="Barlow Semi Condensed" panose="00000506000000000000" pitchFamily="2" charset="0"/>
      <p:regular r:id="rId31"/>
      <p:bold r:id="rId32"/>
      <p:italic r:id="rId33"/>
      <p:boldItalic r:id="rId34"/>
    </p:embeddedFont>
    <p:embeddedFont>
      <p:font typeface="DM Sans" pitchFamily="2" charset="0"/>
      <p:regular r:id="rId35"/>
      <p:bold r:id="rId36"/>
      <p:italic r:id="rId37"/>
      <p:boldItalic r:id="rId38"/>
    </p:embeddedFont>
    <p:embeddedFont>
      <p:font typeface="Fira Sans Extra Condensed" panose="020B0503050000020004" pitchFamily="34" charset="0"/>
      <p:regular r:id="rId39"/>
      <p:bold r:id="rId40"/>
    </p:embeddedFont>
    <p:embeddedFont>
      <p:font typeface="Lato" panose="020F0502020204030203" pitchFamily="34" charset="0"/>
      <p:regular r:id="rId41"/>
      <p:bold r:id="rId42"/>
      <p:italic r:id="rId43"/>
      <p:boldItalic r:id="rId44"/>
    </p:embeddedFont>
    <p:embeddedFont>
      <p:font typeface="Nunito" pitchFamily="2" charset="0"/>
      <p:regular r:id="rId45"/>
      <p:bold r:id="rId46"/>
      <p:italic r:id="rId47"/>
      <p:boldItalic r:id="rId48"/>
    </p:embeddedFont>
    <p:embeddedFont>
      <p:font typeface="Nunito Light"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F2C77B-9721-40DE-ADD6-2BC05C3BD9E3}" v="105" dt="2024-08-02T16:16:58.250"/>
  </p1510:revLst>
</p1510:revInfo>
</file>

<file path=ppt/tableStyles.xml><?xml version="1.0" encoding="utf-8"?>
<a:tblStyleLst xmlns:a="http://schemas.openxmlformats.org/drawingml/2006/main" def="{1AC56433-9A77-4619-9796-09F069BFCCEB}">
  <a:tblStyle styleId="{1AC56433-9A77-4619-9796-09F069BFCC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81"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onee jadhav" userId="55983f2ee0bb075f" providerId="LiveId" clId="{82F2C77B-9721-40DE-ADD6-2BC05C3BD9E3}"/>
    <pc:docChg chg="undo redo custSel addSld delSld modSld sldOrd delMainMaster">
      <pc:chgData name="salonee jadhav" userId="55983f2ee0bb075f" providerId="LiveId" clId="{82F2C77B-9721-40DE-ADD6-2BC05C3BD9E3}" dt="2024-08-07T10:58:18.222" v="3011" actId="20577"/>
      <pc:docMkLst>
        <pc:docMk/>
      </pc:docMkLst>
      <pc:sldChg chg="modSp mod">
        <pc:chgData name="salonee jadhav" userId="55983f2ee0bb075f" providerId="LiveId" clId="{82F2C77B-9721-40DE-ADD6-2BC05C3BD9E3}" dt="2024-08-07T10:53:56.079" v="2995" actId="1076"/>
        <pc:sldMkLst>
          <pc:docMk/>
          <pc:sldMk cId="0" sldId="258"/>
        </pc:sldMkLst>
        <pc:spChg chg="mod">
          <ac:chgData name="salonee jadhav" userId="55983f2ee0bb075f" providerId="LiveId" clId="{82F2C77B-9721-40DE-ADD6-2BC05C3BD9E3}" dt="2024-08-07T10:53:56.079" v="2995" actId="1076"/>
          <ac:spMkLst>
            <pc:docMk/>
            <pc:sldMk cId="0" sldId="258"/>
            <ac:spMk id="240" creationId="{00000000-0000-0000-0000-000000000000}"/>
          </ac:spMkLst>
        </pc:spChg>
        <pc:spChg chg="mod">
          <ac:chgData name="salonee jadhav" userId="55983f2ee0bb075f" providerId="LiveId" clId="{82F2C77B-9721-40DE-ADD6-2BC05C3BD9E3}" dt="2024-08-01T06:51:55.495" v="2162" actId="1076"/>
          <ac:spMkLst>
            <pc:docMk/>
            <pc:sldMk cId="0" sldId="258"/>
            <ac:spMk id="241" creationId="{00000000-0000-0000-0000-000000000000}"/>
          </ac:spMkLst>
        </pc:spChg>
        <pc:spChg chg="mod">
          <ac:chgData name="salonee jadhav" userId="55983f2ee0bb075f" providerId="LiveId" clId="{82F2C77B-9721-40DE-ADD6-2BC05C3BD9E3}" dt="2024-08-07T10:53:48.493" v="2993" actId="1076"/>
          <ac:spMkLst>
            <pc:docMk/>
            <pc:sldMk cId="0" sldId="258"/>
            <ac:spMk id="242" creationId="{00000000-0000-0000-0000-000000000000}"/>
          </ac:spMkLst>
        </pc:spChg>
        <pc:spChg chg="mod">
          <ac:chgData name="salonee jadhav" userId="55983f2ee0bb075f" providerId="LiveId" clId="{82F2C77B-9721-40DE-ADD6-2BC05C3BD9E3}" dt="2024-08-01T06:51:58.142" v="2163" actId="1076"/>
          <ac:spMkLst>
            <pc:docMk/>
            <pc:sldMk cId="0" sldId="258"/>
            <ac:spMk id="243" creationId="{00000000-0000-0000-0000-000000000000}"/>
          </ac:spMkLst>
        </pc:spChg>
        <pc:spChg chg="mod">
          <ac:chgData name="salonee jadhav" userId="55983f2ee0bb075f" providerId="LiveId" clId="{82F2C77B-9721-40DE-ADD6-2BC05C3BD9E3}" dt="2024-08-07T10:53:44.747" v="2992" actId="1076"/>
          <ac:spMkLst>
            <pc:docMk/>
            <pc:sldMk cId="0" sldId="258"/>
            <ac:spMk id="244" creationId="{00000000-0000-0000-0000-000000000000}"/>
          </ac:spMkLst>
        </pc:spChg>
      </pc:sldChg>
      <pc:sldChg chg="modSp mod">
        <pc:chgData name="salonee jadhav" userId="55983f2ee0bb075f" providerId="LiveId" clId="{82F2C77B-9721-40DE-ADD6-2BC05C3BD9E3}" dt="2024-07-30T08:57:03.895" v="2063" actId="20577"/>
        <pc:sldMkLst>
          <pc:docMk/>
          <pc:sldMk cId="0" sldId="259"/>
        </pc:sldMkLst>
        <pc:spChg chg="mod">
          <ac:chgData name="salonee jadhav" userId="55983f2ee0bb075f" providerId="LiveId" clId="{82F2C77B-9721-40DE-ADD6-2BC05C3BD9E3}" dt="2024-07-30T08:57:03.895" v="2063" actId="20577"/>
          <ac:spMkLst>
            <pc:docMk/>
            <pc:sldMk cId="0" sldId="259"/>
            <ac:spMk id="5" creationId="{E265A63A-6C60-7C11-4CA2-05E46DC5CEC7}"/>
          </ac:spMkLst>
        </pc:spChg>
      </pc:sldChg>
      <pc:sldChg chg="del">
        <pc:chgData name="salonee jadhav" userId="55983f2ee0bb075f" providerId="LiveId" clId="{82F2C77B-9721-40DE-ADD6-2BC05C3BD9E3}" dt="2024-08-01T07:10:52.927" v="2342" actId="47"/>
        <pc:sldMkLst>
          <pc:docMk/>
          <pc:sldMk cId="0" sldId="260"/>
        </pc:sldMkLst>
      </pc:sldChg>
      <pc:sldChg chg="del">
        <pc:chgData name="salonee jadhav" userId="55983f2ee0bb075f" providerId="LiveId" clId="{82F2C77B-9721-40DE-ADD6-2BC05C3BD9E3}" dt="2024-08-01T07:10:54.186" v="2343" actId="47"/>
        <pc:sldMkLst>
          <pc:docMk/>
          <pc:sldMk cId="0" sldId="261"/>
        </pc:sldMkLst>
      </pc:sldChg>
      <pc:sldChg chg="del">
        <pc:chgData name="salonee jadhav" userId="55983f2ee0bb075f" providerId="LiveId" clId="{82F2C77B-9721-40DE-ADD6-2BC05C3BD9E3}" dt="2024-08-01T07:10:56.532" v="2344" actId="47"/>
        <pc:sldMkLst>
          <pc:docMk/>
          <pc:sldMk cId="0" sldId="262"/>
        </pc:sldMkLst>
      </pc:sldChg>
      <pc:sldChg chg="del">
        <pc:chgData name="salonee jadhav" userId="55983f2ee0bb075f" providerId="LiveId" clId="{82F2C77B-9721-40DE-ADD6-2BC05C3BD9E3}" dt="2024-08-01T07:10:57.379" v="2345" actId="47"/>
        <pc:sldMkLst>
          <pc:docMk/>
          <pc:sldMk cId="0" sldId="263"/>
        </pc:sldMkLst>
      </pc:sldChg>
      <pc:sldChg chg="modSp mod ord modNotes">
        <pc:chgData name="salonee jadhav" userId="55983f2ee0bb075f" providerId="LiveId" clId="{82F2C77B-9721-40DE-ADD6-2BC05C3BD9E3}" dt="2024-07-30T10:38:10.840" v="2125" actId="1076"/>
        <pc:sldMkLst>
          <pc:docMk/>
          <pc:sldMk cId="0" sldId="264"/>
        </pc:sldMkLst>
        <pc:spChg chg="mod">
          <ac:chgData name="salonee jadhav" userId="55983f2ee0bb075f" providerId="LiveId" clId="{82F2C77B-9721-40DE-ADD6-2BC05C3BD9E3}" dt="2024-07-30T10:38:03.027" v="2124" actId="255"/>
          <ac:spMkLst>
            <pc:docMk/>
            <pc:sldMk cId="0" sldId="264"/>
            <ac:spMk id="321" creationId="{00000000-0000-0000-0000-000000000000}"/>
          </ac:spMkLst>
        </pc:spChg>
        <pc:spChg chg="mod">
          <ac:chgData name="salonee jadhav" userId="55983f2ee0bb075f" providerId="LiveId" clId="{82F2C77B-9721-40DE-ADD6-2BC05C3BD9E3}" dt="2024-07-30T10:38:10.840" v="2125" actId="1076"/>
          <ac:spMkLst>
            <pc:docMk/>
            <pc:sldMk cId="0" sldId="264"/>
            <ac:spMk id="322" creationId="{00000000-0000-0000-0000-000000000000}"/>
          </ac:spMkLst>
        </pc:spChg>
      </pc:sldChg>
      <pc:sldChg chg="addSp delSp modSp mod">
        <pc:chgData name="salonee jadhav" userId="55983f2ee0bb075f" providerId="LiveId" clId="{82F2C77B-9721-40DE-ADD6-2BC05C3BD9E3}" dt="2024-08-01T07:05:37.451" v="2305" actId="1036"/>
        <pc:sldMkLst>
          <pc:docMk/>
          <pc:sldMk cId="0" sldId="265"/>
        </pc:sldMkLst>
        <pc:spChg chg="add mod">
          <ac:chgData name="salonee jadhav" userId="55983f2ee0bb075f" providerId="LiveId" clId="{82F2C77B-9721-40DE-ADD6-2BC05C3BD9E3}" dt="2024-08-01T07:05:35.072" v="2303" actId="1076"/>
          <ac:spMkLst>
            <pc:docMk/>
            <pc:sldMk cId="0" sldId="265"/>
            <ac:spMk id="2" creationId="{2C348F0A-D1B1-98E6-0C35-DA01FCEDBC66}"/>
          </ac:spMkLst>
        </pc:spChg>
        <pc:spChg chg="add del mod">
          <ac:chgData name="salonee jadhav" userId="55983f2ee0bb075f" providerId="LiveId" clId="{82F2C77B-9721-40DE-ADD6-2BC05C3BD9E3}" dt="2024-08-01T07:05:27.076" v="2301" actId="478"/>
          <ac:spMkLst>
            <pc:docMk/>
            <pc:sldMk cId="0" sldId="265"/>
            <ac:spMk id="4" creationId="{1A647ECE-1DCC-0A5B-3D57-DA3EC77F430F}"/>
          </ac:spMkLst>
        </pc:spChg>
        <pc:spChg chg="add del mod">
          <ac:chgData name="salonee jadhav" userId="55983f2ee0bb075f" providerId="LiveId" clId="{82F2C77B-9721-40DE-ADD6-2BC05C3BD9E3}" dt="2024-08-01T07:05:23.322" v="2300" actId="478"/>
          <ac:spMkLst>
            <pc:docMk/>
            <pc:sldMk cId="0" sldId="265"/>
            <ac:spMk id="6" creationId="{BB678EF1-4EBC-7390-873F-B4CFD7537466}"/>
          </ac:spMkLst>
        </pc:spChg>
        <pc:spChg chg="del mod">
          <ac:chgData name="salonee jadhav" userId="55983f2ee0bb075f" providerId="LiveId" clId="{82F2C77B-9721-40DE-ADD6-2BC05C3BD9E3}" dt="2024-08-01T07:05:18.010" v="2298" actId="478"/>
          <ac:spMkLst>
            <pc:docMk/>
            <pc:sldMk cId="0" sldId="265"/>
            <ac:spMk id="331" creationId="{00000000-0000-0000-0000-000000000000}"/>
          </ac:spMkLst>
        </pc:spChg>
        <pc:picChg chg="add del mod">
          <ac:chgData name="salonee jadhav" userId="55983f2ee0bb075f" providerId="LiveId" clId="{82F2C77B-9721-40DE-ADD6-2BC05C3BD9E3}" dt="2024-08-01T07:05:37.451" v="2305" actId="1036"/>
          <ac:picMkLst>
            <pc:docMk/>
            <pc:sldMk cId="0" sldId="265"/>
            <ac:picMk id="330" creationId="{00000000-0000-0000-0000-000000000000}"/>
          </ac:picMkLst>
        </pc:picChg>
      </pc:sldChg>
      <pc:sldChg chg="del">
        <pc:chgData name="salonee jadhav" userId="55983f2ee0bb075f" providerId="LiveId" clId="{82F2C77B-9721-40DE-ADD6-2BC05C3BD9E3}" dt="2024-08-01T07:10:58.538" v="2346" actId="47"/>
        <pc:sldMkLst>
          <pc:docMk/>
          <pc:sldMk cId="0" sldId="266"/>
        </pc:sldMkLst>
      </pc:sldChg>
      <pc:sldChg chg="del">
        <pc:chgData name="salonee jadhav" userId="55983f2ee0bb075f" providerId="LiveId" clId="{82F2C77B-9721-40DE-ADD6-2BC05C3BD9E3}" dt="2024-08-01T07:10:59.300" v="2347" actId="47"/>
        <pc:sldMkLst>
          <pc:docMk/>
          <pc:sldMk cId="0" sldId="267"/>
        </pc:sldMkLst>
      </pc:sldChg>
      <pc:sldChg chg="del">
        <pc:chgData name="salonee jadhav" userId="55983f2ee0bb075f" providerId="LiveId" clId="{82F2C77B-9721-40DE-ADD6-2BC05C3BD9E3}" dt="2024-08-01T07:10:59.835" v="2348" actId="47"/>
        <pc:sldMkLst>
          <pc:docMk/>
          <pc:sldMk cId="0" sldId="268"/>
        </pc:sldMkLst>
      </pc:sldChg>
      <pc:sldChg chg="del">
        <pc:chgData name="salonee jadhav" userId="55983f2ee0bb075f" providerId="LiveId" clId="{82F2C77B-9721-40DE-ADD6-2BC05C3BD9E3}" dt="2024-08-01T07:11:00.669" v="2349" actId="47"/>
        <pc:sldMkLst>
          <pc:docMk/>
          <pc:sldMk cId="0" sldId="269"/>
        </pc:sldMkLst>
      </pc:sldChg>
      <pc:sldChg chg="del">
        <pc:chgData name="salonee jadhav" userId="55983f2ee0bb075f" providerId="LiveId" clId="{82F2C77B-9721-40DE-ADD6-2BC05C3BD9E3}" dt="2024-08-01T07:11:01.709" v="2350" actId="47"/>
        <pc:sldMkLst>
          <pc:docMk/>
          <pc:sldMk cId="0" sldId="270"/>
        </pc:sldMkLst>
      </pc:sldChg>
      <pc:sldChg chg="modSp mod ord modNotes">
        <pc:chgData name="salonee jadhav" userId="55983f2ee0bb075f" providerId="LiveId" clId="{82F2C77B-9721-40DE-ADD6-2BC05C3BD9E3}" dt="2024-08-05T06:37:57.442" v="2958" actId="20577"/>
        <pc:sldMkLst>
          <pc:docMk/>
          <pc:sldMk cId="0" sldId="271"/>
        </pc:sldMkLst>
        <pc:spChg chg="mod">
          <ac:chgData name="salonee jadhav" userId="55983f2ee0bb075f" providerId="LiveId" clId="{82F2C77B-9721-40DE-ADD6-2BC05C3BD9E3}" dt="2024-07-28T06:28:35.673" v="899" actId="20577"/>
          <ac:spMkLst>
            <pc:docMk/>
            <pc:sldMk cId="0" sldId="271"/>
            <ac:spMk id="423" creationId="{00000000-0000-0000-0000-000000000000}"/>
          </ac:spMkLst>
        </pc:spChg>
        <pc:spChg chg="mod">
          <ac:chgData name="salonee jadhav" userId="55983f2ee0bb075f" providerId="LiveId" clId="{82F2C77B-9721-40DE-ADD6-2BC05C3BD9E3}" dt="2024-08-05T06:37:57.442" v="2958" actId="20577"/>
          <ac:spMkLst>
            <pc:docMk/>
            <pc:sldMk cId="0" sldId="271"/>
            <ac:spMk id="424" creationId="{00000000-0000-0000-0000-000000000000}"/>
          </ac:spMkLst>
        </pc:spChg>
      </pc:sldChg>
      <pc:sldChg chg="del">
        <pc:chgData name="salonee jadhav" userId="55983f2ee0bb075f" providerId="LiveId" clId="{82F2C77B-9721-40DE-ADD6-2BC05C3BD9E3}" dt="2024-08-01T07:11:03.422" v="2351" actId="47"/>
        <pc:sldMkLst>
          <pc:docMk/>
          <pc:sldMk cId="0" sldId="272"/>
        </pc:sldMkLst>
      </pc:sldChg>
      <pc:sldChg chg="del">
        <pc:chgData name="salonee jadhav" userId="55983f2ee0bb075f" providerId="LiveId" clId="{82F2C77B-9721-40DE-ADD6-2BC05C3BD9E3}" dt="2024-08-01T07:11:04.209" v="2352" actId="47"/>
        <pc:sldMkLst>
          <pc:docMk/>
          <pc:sldMk cId="0" sldId="273"/>
        </pc:sldMkLst>
      </pc:sldChg>
      <pc:sldChg chg="del">
        <pc:chgData name="salonee jadhav" userId="55983f2ee0bb075f" providerId="LiveId" clId="{82F2C77B-9721-40DE-ADD6-2BC05C3BD9E3}" dt="2024-08-01T07:11:04.776" v="2353" actId="47"/>
        <pc:sldMkLst>
          <pc:docMk/>
          <pc:sldMk cId="0" sldId="274"/>
        </pc:sldMkLst>
      </pc:sldChg>
      <pc:sldChg chg="del">
        <pc:chgData name="salonee jadhav" userId="55983f2ee0bb075f" providerId="LiveId" clId="{82F2C77B-9721-40DE-ADD6-2BC05C3BD9E3}" dt="2024-08-01T07:11:05.820" v="2354" actId="47"/>
        <pc:sldMkLst>
          <pc:docMk/>
          <pc:sldMk cId="0" sldId="275"/>
        </pc:sldMkLst>
      </pc:sldChg>
      <pc:sldChg chg="del">
        <pc:chgData name="salonee jadhav" userId="55983f2ee0bb075f" providerId="LiveId" clId="{82F2C77B-9721-40DE-ADD6-2BC05C3BD9E3}" dt="2024-08-01T07:11:06.957" v="2355" actId="47"/>
        <pc:sldMkLst>
          <pc:docMk/>
          <pc:sldMk cId="0" sldId="276"/>
        </pc:sldMkLst>
      </pc:sldChg>
      <pc:sldChg chg="del">
        <pc:chgData name="salonee jadhav" userId="55983f2ee0bb075f" providerId="LiveId" clId="{82F2C77B-9721-40DE-ADD6-2BC05C3BD9E3}" dt="2024-08-01T07:11:07.620" v="2356" actId="47"/>
        <pc:sldMkLst>
          <pc:docMk/>
          <pc:sldMk cId="0" sldId="277"/>
        </pc:sldMkLst>
      </pc:sldChg>
      <pc:sldChg chg="del">
        <pc:chgData name="salonee jadhav" userId="55983f2ee0bb075f" providerId="LiveId" clId="{82F2C77B-9721-40DE-ADD6-2BC05C3BD9E3}" dt="2024-08-01T07:11:08.270" v="2357" actId="47"/>
        <pc:sldMkLst>
          <pc:docMk/>
          <pc:sldMk cId="0" sldId="278"/>
        </pc:sldMkLst>
      </pc:sldChg>
      <pc:sldChg chg="del">
        <pc:chgData name="salonee jadhav" userId="55983f2ee0bb075f" providerId="LiveId" clId="{82F2C77B-9721-40DE-ADD6-2BC05C3BD9E3}" dt="2024-08-01T07:11:08.803" v="2358" actId="47"/>
        <pc:sldMkLst>
          <pc:docMk/>
          <pc:sldMk cId="0" sldId="279"/>
        </pc:sldMkLst>
      </pc:sldChg>
      <pc:sldChg chg="del">
        <pc:chgData name="salonee jadhav" userId="55983f2ee0bb075f" providerId="LiveId" clId="{82F2C77B-9721-40DE-ADD6-2BC05C3BD9E3}" dt="2024-08-01T07:11:09.734" v="2359" actId="47"/>
        <pc:sldMkLst>
          <pc:docMk/>
          <pc:sldMk cId="0" sldId="280"/>
        </pc:sldMkLst>
      </pc:sldChg>
      <pc:sldChg chg="addSp delSp modSp mod ord">
        <pc:chgData name="salonee jadhav" userId="55983f2ee0bb075f" providerId="LiveId" clId="{82F2C77B-9721-40DE-ADD6-2BC05C3BD9E3}" dt="2024-08-02T10:33:46.020" v="2529" actId="339"/>
        <pc:sldMkLst>
          <pc:docMk/>
          <pc:sldMk cId="0" sldId="281"/>
        </pc:sldMkLst>
        <pc:spChg chg="add del mod">
          <ac:chgData name="salonee jadhav" userId="55983f2ee0bb075f" providerId="LiveId" clId="{82F2C77B-9721-40DE-ADD6-2BC05C3BD9E3}" dt="2024-07-27T10:08:00.934" v="1" actId="478"/>
          <ac:spMkLst>
            <pc:docMk/>
            <pc:sldMk cId="0" sldId="281"/>
            <ac:spMk id="3" creationId="{943AA0F0-8D06-F3E4-3DC3-3B9DD4F8C79C}"/>
          </ac:spMkLst>
        </pc:spChg>
        <pc:spChg chg="add del mod">
          <ac:chgData name="salonee jadhav" userId="55983f2ee0bb075f" providerId="LiveId" clId="{82F2C77B-9721-40DE-ADD6-2BC05C3BD9E3}" dt="2024-07-27T10:08:08.300" v="3" actId="478"/>
          <ac:spMkLst>
            <pc:docMk/>
            <pc:sldMk cId="0" sldId="281"/>
            <ac:spMk id="5" creationId="{1ADC9B30-581F-12D8-2847-9F4AA6CBB446}"/>
          </ac:spMkLst>
        </pc:spChg>
        <pc:spChg chg="del">
          <ac:chgData name="salonee jadhav" userId="55983f2ee0bb075f" providerId="LiveId" clId="{82F2C77B-9721-40DE-ADD6-2BC05C3BD9E3}" dt="2024-07-27T10:08:04.151" v="2" actId="478"/>
          <ac:spMkLst>
            <pc:docMk/>
            <pc:sldMk cId="0" sldId="281"/>
            <ac:spMk id="628" creationId="{00000000-0000-0000-0000-000000000000}"/>
          </ac:spMkLst>
        </pc:spChg>
        <pc:spChg chg="del">
          <ac:chgData name="salonee jadhav" userId="55983f2ee0bb075f" providerId="LiveId" clId="{82F2C77B-9721-40DE-ADD6-2BC05C3BD9E3}" dt="2024-07-27T10:07:59.481" v="0" actId="478"/>
          <ac:spMkLst>
            <pc:docMk/>
            <pc:sldMk cId="0" sldId="281"/>
            <ac:spMk id="629" creationId="{00000000-0000-0000-0000-000000000000}"/>
          </ac:spMkLst>
        </pc:spChg>
        <pc:picChg chg="add del mod">
          <ac:chgData name="salonee jadhav" userId="55983f2ee0bb075f" providerId="LiveId" clId="{82F2C77B-9721-40DE-ADD6-2BC05C3BD9E3}" dt="2024-08-02T10:24:17.702" v="2472" actId="478"/>
          <ac:picMkLst>
            <pc:docMk/>
            <pc:sldMk cId="0" sldId="281"/>
            <ac:picMk id="3" creationId="{F21A3241-15E7-78E7-3B07-2AEB2DB09F64}"/>
          </ac:picMkLst>
        </pc:picChg>
        <pc:picChg chg="add mod">
          <ac:chgData name="salonee jadhav" userId="55983f2ee0bb075f" providerId="LiveId" clId="{82F2C77B-9721-40DE-ADD6-2BC05C3BD9E3}" dt="2024-08-02T10:33:40.633" v="2528" actId="339"/>
          <ac:picMkLst>
            <pc:docMk/>
            <pc:sldMk cId="0" sldId="281"/>
            <ac:picMk id="4" creationId="{9F826B81-368F-7A16-1ECA-9626104CD409}"/>
          </ac:picMkLst>
        </pc:picChg>
        <pc:picChg chg="add del mod">
          <ac:chgData name="salonee jadhav" userId="55983f2ee0bb075f" providerId="LiveId" clId="{82F2C77B-9721-40DE-ADD6-2BC05C3BD9E3}" dt="2024-08-02T10:24:16.098" v="2471" actId="478"/>
          <ac:picMkLst>
            <pc:docMk/>
            <pc:sldMk cId="0" sldId="281"/>
            <ac:picMk id="5" creationId="{B264E781-AC53-6BB0-C223-282603266836}"/>
          </ac:picMkLst>
        </pc:picChg>
        <pc:picChg chg="add del mod">
          <ac:chgData name="salonee jadhav" userId="55983f2ee0bb075f" providerId="LiveId" clId="{82F2C77B-9721-40DE-ADD6-2BC05C3BD9E3}" dt="2024-08-02T10:24:14.585" v="2470" actId="478"/>
          <ac:picMkLst>
            <pc:docMk/>
            <pc:sldMk cId="0" sldId="281"/>
            <ac:picMk id="7" creationId="{4887C2AD-F247-E2D1-4B6F-F050A0D019D9}"/>
          </ac:picMkLst>
        </pc:picChg>
        <pc:picChg chg="add mod">
          <ac:chgData name="salonee jadhav" userId="55983f2ee0bb075f" providerId="LiveId" clId="{82F2C77B-9721-40DE-ADD6-2BC05C3BD9E3}" dt="2024-08-02T10:33:46.020" v="2529" actId="339"/>
          <ac:picMkLst>
            <pc:docMk/>
            <pc:sldMk cId="0" sldId="281"/>
            <ac:picMk id="8" creationId="{91E6036C-4ADE-3422-C15E-4CE3B70CA478}"/>
          </ac:picMkLst>
        </pc:picChg>
        <pc:picChg chg="add del mod">
          <ac:chgData name="salonee jadhav" userId="55983f2ee0bb075f" providerId="LiveId" clId="{82F2C77B-9721-40DE-ADD6-2BC05C3BD9E3}" dt="2024-08-01T06:57:31.988" v="2164" actId="478"/>
          <ac:picMkLst>
            <pc:docMk/>
            <pc:sldMk cId="0" sldId="281"/>
            <ac:picMk id="9" creationId="{61277394-9AF1-49C2-491F-F8220FFF808A}"/>
          </ac:picMkLst>
        </pc:picChg>
        <pc:picChg chg="add mod">
          <ac:chgData name="salonee jadhav" userId="55983f2ee0bb075f" providerId="LiveId" clId="{82F2C77B-9721-40DE-ADD6-2BC05C3BD9E3}" dt="2024-07-27T10:11:06.044" v="16"/>
          <ac:picMkLst>
            <pc:docMk/>
            <pc:sldMk cId="0" sldId="281"/>
            <ac:picMk id="10" creationId="{6D8A84ED-431F-FDAB-F73E-B6B48332135D}"/>
          </ac:picMkLst>
        </pc:picChg>
        <pc:picChg chg="add mod">
          <ac:chgData name="salonee jadhav" userId="55983f2ee0bb075f" providerId="LiveId" clId="{82F2C77B-9721-40DE-ADD6-2BC05C3BD9E3}" dt="2024-07-27T10:11:26.349" v="22" actId="1036"/>
          <ac:picMkLst>
            <pc:docMk/>
            <pc:sldMk cId="0" sldId="281"/>
            <ac:picMk id="11" creationId="{12222C49-C557-C78A-30AE-47FDF00D034B}"/>
          </ac:picMkLst>
        </pc:picChg>
        <pc:picChg chg="add del mod">
          <ac:chgData name="salonee jadhav" userId="55983f2ee0bb075f" providerId="LiveId" clId="{82F2C77B-9721-40DE-ADD6-2BC05C3BD9E3}" dt="2024-08-01T06:59:21.110" v="2190" actId="21"/>
          <ac:picMkLst>
            <pc:docMk/>
            <pc:sldMk cId="0" sldId="281"/>
            <ac:picMk id="13" creationId="{B1EA7084-5770-B32B-DF06-DCEDF8B66758}"/>
          </ac:picMkLst>
        </pc:picChg>
      </pc:sldChg>
      <pc:sldChg chg="del">
        <pc:chgData name="salonee jadhav" userId="55983f2ee0bb075f" providerId="LiveId" clId="{82F2C77B-9721-40DE-ADD6-2BC05C3BD9E3}" dt="2024-08-01T07:11:11.102" v="2360" actId="47"/>
        <pc:sldMkLst>
          <pc:docMk/>
          <pc:sldMk cId="0" sldId="282"/>
        </pc:sldMkLst>
      </pc:sldChg>
      <pc:sldChg chg="del">
        <pc:chgData name="salonee jadhav" userId="55983f2ee0bb075f" providerId="LiveId" clId="{82F2C77B-9721-40DE-ADD6-2BC05C3BD9E3}" dt="2024-08-01T07:11:11.716" v="2361" actId="47"/>
        <pc:sldMkLst>
          <pc:docMk/>
          <pc:sldMk cId="0" sldId="283"/>
        </pc:sldMkLst>
      </pc:sldChg>
      <pc:sldChg chg="del">
        <pc:chgData name="salonee jadhav" userId="55983f2ee0bb075f" providerId="LiveId" clId="{82F2C77B-9721-40DE-ADD6-2BC05C3BD9E3}" dt="2024-08-01T07:11:12.879" v="2362" actId="47"/>
        <pc:sldMkLst>
          <pc:docMk/>
          <pc:sldMk cId="0" sldId="284"/>
        </pc:sldMkLst>
      </pc:sldChg>
      <pc:sldChg chg="del">
        <pc:chgData name="salonee jadhav" userId="55983f2ee0bb075f" providerId="LiveId" clId="{82F2C77B-9721-40DE-ADD6-2BC05C3BD9E3}" dt="2024-08-01T07:11:13.895" v="2363" actId="47"/>
        <pc:sldMkLst>
          <pc:docMk/>
          <pc:sldMk cId="0" sldId="285"/>
        </pc:sldMkLst>
      </pc:sldChg>
      <pc:sldChg chg="del">
        <pc:chgData name="salonee jadhav" userId="55983f2ee0bb075f" providerId="LiveId" clId="{82F2C77B-9721-40DE-ADD6-2BC05C3BD9E3}" dt="2024-08-01T07:11:14.603" v="2364" actId="47"/>
        <pc:sldMkLst>
          <pc:docMk/>
          <pc:sldMk cId="0" sldId="286"/>
        </pc:sldMkLst>
      </pc:sldChg>
      <pc:sldChg chg="del">
        <pc:chgData name="salonee jadhav" userId="55983f2ee0bb075f" providerId="LiveId" clId="{82F2C77B-9721-40DE-ADD6-2BC05C3BD9E3}" dt="2024-08-01T07:11:15.192" v="2365" actId="47"/>
        <pc:sldMkLst>
          <pc:docMk/>
          <pc:sldMk cId="0" sldId="287"/>
        </pc:sldMkLst>
      </pc:sldChg>
      <pc:sldChg chg="del">
        <pc:chgData name="salonee jadhav" userId="55983f2ee0bb075f" providerId="LiveId" clId="{82F2C77B-9721-40DE-ADD6-2BC05C3BD9E3}" dt="2024-08-01T07:11:16.015" v="2366" actId="47"/>
        <pc:sldMkLst>
          <pc:docMk/>
          <pc:sldMk cId="0" sldId="288"/>
        </pc:sldMkLst>
      </pc:sldChg>
      <pc:sldChg chg="del">
        <pc:chgData name="salonee jadhav" userId="55983f2ee0bb075f" providerId="LiveId" clId="{82F2C77B-9721-40DE-ADD6-2BC05C3BD9E3}" dt="2024-08-01T07:11:17.557" v="2367" actId="47"/>
        <pc:sldMkLst>
          <pc:docMk/>
          <pc:sldMk cId="0" sldId="289"/>
        </pc:sldMkLst>
      </pc:sldChg>
      <pc:sldChg chg="del">
        <pc:chgData name="salonee jadhav" userId="55983f2ee0bb075f" providerId="LiveId" clId="{82F2C77B-9721-40DE-ADD6-2BC05C3BD9E3}" dt="2024-08-01T07:11:19.278" v="2368" actId="47"/>
        <pc:sldMkLst>
          <pc:docMk/>
          <pc:sldMk cId="0" sldId="290"/>
        </pc:sldMkLst>
      </pc:sldChg>
      <pc:sldChg chg="del">
        <pc:chgData name="salonee jadhav" userId="55983f2ee0bb075f" providerId="LiveId" clId="{82F2C77B-9721-40DE-ADD6-2BC05C3BD9E3}" dt="2024-08-01T07:11:20.344" v="2369" actId="47"/>
        <pc:sldMkLst>
          <pc:docMk/>
          <pc:sldMk cId="0" sldId="291"/>
        </pc:sldMkLst>
      </pc:sldChg>
      <pc:sldChg chg="del">
        <pc:chgData name="salonee jadhav" userId="55983f2ee0bb075f" providerId="LiveId" clId="{82F2C77B-9721-40DE-ADD6-2BC05C3BD9E3}" dt="2024-08-01T07:11:20.939" v="2370" actId="47"/>
        <pc:sldMkLst>
          <pc:docMk/>
          <pc:sldMk cId="0" sldId="292"/>
        </pc:sldMkLst>
      </pc:sldChg>
      <pc:sldChg chg="del">
        <pc:chgData name="salonee jadhav" userId="55983f2ee0bb075f" providerId="LiveId" clId="{82F2C77B-9721-40DE-ADD6-2BC05C3BD9E3}" dt="2024-08-01T07:11:21.864" v="2371" actId="47"/>
        <pc:sldMkLst>
          <pc:docMk/>
          <pc:sldMk cId="0" sldId="293"/>
        </pc:sldMkLst>
      </pc:sldChg>
      <pc:sldChg chg="del">
        <pc:chgData name="salonee jadhav" userId="55983f2ee0bb075f" providerId="LiveId" clId="{82F2C77B-9721-40DE-ADD6-2BC05C3BD9E3}" dt="2024-08-01T07:11:22.382" v="2372" actId="47"/>
        <pc:sldMkLst>
          <pc:docMk/>
          <pc:sldMk cId="0" sldId="294"/>
        </pc:sldMkLst>
      </pc:sldChg>
      <pc:sldChg chg="del">
        <pc:chgData name="salonee jadhav" userId="55983f2ee0bb075f" providerId="LiveId" clId="{82F2C77B-9721-40DE-ADD6-2BC05C3BD9E3}" dt="2024-08-01T07:11:22.916" v="2373" actId="47"/>
        <pc:sldMkLst>
          <pc:docMk/>
          <pc:sldMk cId="0" sldId="295"/>
        </pc:sldMkLst>
      </pc:sldChg>
      <pc:sldChg chg="del">
        <pc:chgData name="salonee jadhav" userId="55983f2ee0bb075f" providerId="LiveId" clId="{82F2C77B-9721-40DE-ADD6-2BC05C3BD9E3}" dt="2024-08-01T07:11:23.373" v="2374" actId="47"/>
        <pc:sldMkLst>
          <pc:docMk/>
          <pc:sldMk cId="0" sldId="296"/>
        </pc:sldMkLst>
      </pc:sldChg>
      <pc:sldChg chg="del">
        <pc:chgData name="salonee jadhav" userId="55983f2ee0bb075f" providerId="LiveId" clId="{82F2C77B-9721-40DE-ADD6-2BC05C3BD9E3}" dt="2024-08-01T07:11:23.939" v="2375" actId="47"/>
        <pc:sldMkLst>
          <pc:docMk/>
          <pc:sldMk cId="0" sldId="297"/>
        </pc:sldMkLst>
      </pc:sldChg>
      <pc:sldChg chg="del">
        <pc:chgData name="salonee jadhav" userId="55983f2ee0bb075f" providerId="LiveId" clId="{82F2C77B-9721-40DE-ADD6-2BC05C3BD9E3}" dt="2024-08-01T07:11:24.711" v="2376" actId="47"/>
        <pc:sldMkLst>
          <pc:docMk/>
          <pc:sldMk cId="0" sldId="298"/>
        </pc:sldMkLst>
      </pc:sldChg>
      <pc:sldChg chg="del">
        <pc:chgData name="salonee jadhav" userId="55983f2ee0bb075f" providerId="LiveId" clId="{82F2C77B-9721-40DE-ADD6-2BC05C3BD9E3}" dt="2024-08-01T07:11:25.246" v="2377" actId="47"/>
        <pc:sldMkLst>
          <pc:docMk/>
          <pc:sldMk cId="0" sldId="299"/>
        </pc:sldMkLst>
      </pc:sldChg>
      <pc:sldChg chg="del">
        <pc:chgData name="salonee jadhav" userId="55983f2ee0bb075f" providerId="LiveId" clId="{82F2C77B-9721-40DE-ADD6-2BC05C3BD9E3}" dt="2024-08-01T07:11:25.768" v="2378" actId="47"/>
        <pc:sldMkLst>
          <pc:docMk/>
          <pc:sldMk cId="0" sldId="300"/>
        </pc:sldMkLst>
      </pc:sldChg>
      <pc:sldChg chg="del">
        <pc:chgData name="salonee jadhav" userId="55983f2ee0bb075f" providerId="LiveId" clId="{82F2C77B-9721-40DE-ADD6-2BC05C3BD9E3}" dt="2024-08-01T07:11:26.280" v="2379" actId="47"/>
        <pc:sldMkLst>
          <pc:docMk/>
          <pc:sldMk cId="0" sldId="301"/>
        </pc:sldMkLst>
      </pc:sldChg>
      <pc:sldChg chg="del">
        <pc:chgData name="salonee jadhav" userId="55983f2ee0bb075f" providerId="LiveId" clId="{82F2C77B-9721-40DE-ADD6-2BC05C3BD9E3}" dt="2024-08-01T07:11:26.813" v="2380" actId="47"/>
        <pc:sldMkLst>
          <pc:docMk/>
          <pc:sldMk cId="0" sldId="302"/>
        </pc:sldMkLst>
      </pc:sldChg>
      <pc:sldChg chg="del">
        <pc:chgData name="salonee jadhav" userId="55983f2ee0bb075f" providerId="LiveId" clId="{82F2C77B-9721-40DE-ADD6-2BC05C3BD9E3}" dt="2024-08-01T07:11:28.498" v="2381" actId="47"/>
        <pc:sldMkLst>
          <pc:docMk/>
          <pc:sldMk cId="0" sldId="303"/>
        </pc:sldMkLst>
      </pc:sldChg>
      <pc:sldChg chg="modSp mod">
        <pc:chgData name="salonee jadhav" userId="55983f2ee0bb075f" providerId="LiveId" clId="{82F2C77B-9721-40DE-ADD6-2BC05C3BD9E3}" dt="2024-07-30T09:59:24.548" v="2064" actId="20577"/>
        <pc:sldMkLst>
          <pc:docMk/>
          <pc:sldMk cId="3446452729" sldId="304"/>
        </pc:sldMkLst>
        <pc:spChg chg="mod">
          <ac:chgData name="salonee jadhav" userId="55983f2ee0bb075f" providerId="LiveId" clId="{82F2C77B-9721-40DE-ADD6-2BC05C3BD9E3}" dt="2024-07-30T09:59:24.548" v="2064" actId="20577"/>
          <ac:spMkLst>
            <pc:docMk/>
            <pc:sldMk cId="3446452729" sldId="304"/>
            <ac:spMk id="8" creationId="{30AFDA41-0F1D-474C-4DE3-187B7141AF41}"/>
          </ac:spMkLst>
        </pc:spChg>
      </pc:sldChg>
      <pc:sldChg chg="addSp delSp modSp add mod ord">
        <pc:chgData name="salonee jadhav" userId="55983f2ee0bb075f" providerId="LiveId" clId="{82F2C77B-9721-40DE-ADD6-2BC05C3BD9E3}" dt="2024-08-02T10:33:32.415" v="2527" actId="339"/>
        <pc:sldMkLst>
          <pc:docMk/>
          <pc:sldMk cId="1572300632" sldId="305"/>
        </pc:sldMkLst>
        <pc:spChg chg="add del mod">
          <ac:chgData name="salonee jadhav" userId="55983f2ee0bb075f" providerId="LiveId" clId="{82F2C77B-9721-40DE-ADD6-2BC05C3BD9E3}" dt="2024-08-01T07:00:34.134" v="2210" actId="478"/>
          <ac:spMkLst>
            <pc:docMk/>
            <pc:sldMk cId="1572300632" sldId="305"/>
            <ac:spMk id="12" creationId="{231FF7EC-0C86-EBF1-4225-2DF7EDE2C17E}"/>
          </ac:spMkLst>
        </pc:spChg>
        <pc:picChg chg="add mod">
          <ac:chgData name="salonee jadhav" userId="55983f2ee0bb075f" providerId="LiveId" clId="{82F2C77B-9721-40DE-ADD6-2BC05C3BD9E3}" dt="2024-08-02T10:33:32.415" v="2527" actId="339"/>
          <ac:picMkLst>
            <pc:docMk/>
            <pc:sldMk cId="1572300632" sldId="305"/>
            <ac:picMk id="3" creationId="{142F7B32-42CA-341E-3F11-F902372AA212}"/>
          </ac:picMkLst>
        </pc:picChg>
        <pc:picChg chg="add del mod">
          <ac:chgData name="salonee jadhav" userId="55983f2ee0bb075f" providerId="LiveId" clId="{82F2C77B-9721-40DE-ADD6-2BC05C3BD9E3}" dt="2024-08-01T08:51:41.774" v="2405" actId="478"/>
          <ac:picMkLst>
            <pc:docMk/>
            <pc:sldMk cId="1572300632" sldId="305"/>
            <ac:picMk id="3" creationId="{30BF547F-0573-BAA8-03C8-2BAC0C18B4D9}"/>
          </ac:picMkLst>
        </pc:picChg>
        <pc:picChg chg="add del mod">
          <ac:chgData name="salonee jadhav" userId="55983f2ee0bb075f" providerId="LiveId" clId="{82F2C77B-9721-40DE-ADD6-2BC05C3BD9E3}" dt="2024-08-02T10:28:08.735" v="2497" actId="478"/>
          <ac:picMkLst>
            <pc:docMk/>
            <pc:sldMk cId="1572300632" sldId="305"/>
            <ac:picMk id="4" creationId="{026EBE22-93AD-A13B-09E4-54BD8FEEBE70}"/>
          </ac:picMkLst>
        </pc:picChg>
        <pc:picChg chg="add del mod">
          <ac:chgData name="salonee jadhav" userId="55983f2ee0bb075f" providerId="LiveId" clId="{82F2C77B-9721-40DE-ADD6-2BC05C3BD9E3}" dt="2024-07-27T13:22:07.886" v="58" actId="478"/>
          <ac:picMkLst>
            <pc:docMk/>
            <pc:sldMk cId="1572300632" sldId="305"/>
            <ac:picMk id="5" creationId="{2313D15B-99A5-C1B8-52AE-1181E9788DB8}"/>
          </ac:picMkLst>
        </pc:picChg>
        <pc:picChg chg="add del mod">
          <ac:chgData name="salonee jadhav" userId="55983f2ee0bb075f" providerId="LiveId" clId="{82F2C77B-9721-40DE-ADD6-2BC05C3BD9E3}" dt="2024-08-02T10:28:10.803" v="2498" actId="478"/>
          <ac:picMkLst>
            <pc:docMk/>
            <pc:sldMk cId="1572300632" sldId="305"/>
            <ac:picMk id="6" creationId="{01FEE822-05BB-B128-7BA1-06D00C8C13FC}"/>
          </ac:picMkLst>
        </pc:picChg>
        <pc:picChg chg="add mod">
          <ac:chgData name="salonee jadhav" userId="55983f2ee0bb075f" providerId="LiveId" clId="{82F2C77B-9721-40DE-ADD6-2BC05C3BD9E3}" dt="2024-08-02T10:33:23.123" v="2526" actId="339"/>
          <ac:picMkLst>
            <pc:docMk/>
            <pc:sldMk cId="1572300632" sldId="305"/>
            <ac:picMk id="7" creationId="{41362390-4EA9-8056-1895-20B8BBB3777B}"/>
          </ac:picMkLst>
        </pc:picChg>
        <pc:picChg chg="del">
          <ac:chgData name="salonee jadhav" userId="55983f2ee0bb075f" providerId="LiveId" clId="{82F2C77B-9721-40DE-ADD6-2BC05C3BD9E3}" dt="2024-07-27T10:14:23.904" v="39" actId="478"/>
          <ac:picMkLst>
            <pc:docMk/>
            <pc:sldMk cId="1572300632" sldId="305"/>
            <ac:picMk id="7" creationId="{4887C2AD-F247-E2D1-4B6F-F050A0D019D9}"/>
          </ac:picMkLst>
        </pc:picChg>
        <pc:picChg chg="add del mod">
          <ac:chgData name="salonee jadhav" userId="55983f2ee0bb075f" providerId="LiveId" clId="{82F2C77B-9721-40DE-ADD6-2BC05C3BD9E3}" dt="2024-08-01T07:00:31.138" v="2209" actId="478"/>
          <ac:picMkLst>
            <pc:docMk/>
            <pc:sldMk cId="1572300632" sldId="305"/>
            <ac:picMk id="8" creationId="{422FC2E2-1B75-5B59-958A-78CC1E2A3B4F}"/>
          </ac:picMkLst>
        </pc:picChg>
        <pc:picChg chg="del">
          <ac:chgData name="salonee jadhav" userId="55983f2ee0bb075f" providerId="LiveId" clId="{82F2C77B-9721-40DE-ADD6-2BC05C3BD9E3}" dt="2024-07-27T10:14:25.388" v="40" actId="478"/>
          <ac:picMkLst>
            <pc:docMk/>
            <pc:sldMk cId="1572300632" sldId="305"/>
            <ac:picMk id="9" creationId="{61277394-9AF1-49C2-491F-F8220FFF808A}"/>
          </ac:picMkLst>
        </pc:picChg>
        <pc:picChg chg="add del">
          <ac:chgData name="salonee jadhav" userId="55983f2ee0bb075f" providerId="LiveId" clId="{82F2C77B-9721-40DE-ADD6-2BC05C3BD9E3}" dt="2024-08-02T10:29:53.700" v="2507" actId="22"/>
          <ac:picMkLst>
            <pc:docMk/>
            <pc:sldMk cId="1572300632" sldId="305"/>
            <ac:picMk id="9" creationId="{B77197FF-1127-D209-960C-900A0EA01363}"/>
          </ac:picMkLst>
        </pc:picChg>
        <pc:picChg chg="add del mod">
          <ac:chgData name="salonee jadhav" userId="55983f2ee0bb075f" providerId="LiveId" clId="{82F2C77B-9721-40DE-ADD6-2BC05C3BD9E3}" dt="2024-08-01T08:51:25.723" v="2399" actId="478"/>
          <ac:picMkLst>
            <pc:docMk/>
            <pc:sldMk cId="1572300632" sldId="305"/>
            <ac:picMk id="13" creationId="{B1EA7084-5770-B32B-DF06-DCEDF8B66758}"/>
          </ac:picMkLst>
        </pc:picChg>
        <pc:picChg chg="mod">
          <ac:chgData name="salonee jadhav" userId="55983f2ee0bb075f" providerId="LiveId" clId="{82F2C77B-9721-40DE-ADD6-2BC05C3BD9E3}" dt="2024-07-27T10:14:35.183" v="43" actId="1076"/>
          <ac:picMkLst>
            <pc:docMk/>
            <pc:sldMk cId="1572300632" sldId="305"/>
            <ac:picMk id="631" creationId="{00000000-0000-0000-0000-000000000000}"/>
          </ac:picMkLst>
        </pc:picChg>
        <pc:picChg chg="mod">
          <ac:chgData name="salonee jadhav" userId="55983f2ee0bb075f" providerId="LiveId" clId="{82F2C77B-9721-40DE-ADD6-2BC05C3BD9E3}" dt="2024-07-27T10:14:42.495" v="44" actId="1076"/>
          <ac:picMkLst>
            <pc:docMk/>
            <pc:sldMk cId="1572300632" sldId="305"/>
            <ac:picMk id="632" creationId="{00000000-0000-0000-0000-000000000000}"/>
          </ac:picMkLst>
        </pc:picChg>
      </pc:sldChg>
      <pc:sldChg chg="addSp delSp modSp add del mod">
        <pc:chgData name="salonee jadhav" userId="55983f2ee0bb075f" providerId="LiveId" clId="{82F2C77B-9721-40DE-ADD6-2BC05C3BD9E3}" dt="2024-08-02T10:40:45.750" v="2582" actId="47"/>
        <pc:sldMkLst>
          <pc:docMk/>
          <pc:sldMk cId="1674709389" sldId="306"/>
        </pc:sldMkLst>
        <pc:spChg chg="add mod">
          <ac:chgData name="salonee jadhav" userId="55983f2ee0bb075f" providerId="LiveId" clId="{82F2C77B-9721-40DE-ADD6-2BC05C3BD9E3}" dt="2024-07-27T13:58:39.746" v="375" actId="1076"/>
          <ac:spMkLst>
            <pc:docMk/>
            <pc:sldMk cId="1674709389" sldId="306"/>
            <ac:spMk id="5" creationId="{5789A2A9-E3A1-03C0-A521-D89EE40FEFEB}"/>
          </ac:spMkLst>
        </pc:spChg>
        <pc:spChg chg="add mod">
          <ac:chgData name="salonee jadhav" userId="55983f2ee0bb075f" providerId="LiveId" clId="{82F2C77B-9721-40DE-ADD6-2BC05C3BD9E3}" dt="2024-07-27T14:22:50.477" v="379" actId="20577"/>
          <ac:spMkLst>
            <pc:docMk/>
            <pc:sldMk cId="1674709389" sldId="306"/>
            <ac:spMk id="9" creationId="{15E673D8-F8FE-B965-5C24-805F62305C42}"/>
          </ac:spMkLst>
        </pc:spChg>
        <pc:spChg chg="del mod">
          <ac:chgData name="salonee jadhav" userId="55983f2ee0bb075f" providerId="LiveId" clId="{82F2C77B-9721-40DE-ADD6-2BC05C3BD9E3}" dt="2024-07-27T13:35:02.593" v="211" actId="478"/>
          <ac:spMkLst>
            <pc:docMk/>
            <pc:sldMk cId="1674709389" sldId="306"/>
            <ac:spMk id="12" creationId="{231FF7EC-0C86-EBF1-4225-2DF7EDE2C17E}"/>
          </ac:spMkLst>
        </pc:spChg>
        <pc:picChg chg="del">
          <ac:chgData name="salonee jadhav" userId="55983f2ee0bb075f" providerId="LiveId" clId="{82F2C77B-9721-40DE-ADD6-2BC05C3BD9E3}" dt="2024-07-27T13:28:34.456" v="199" actId="478"/>
          <ac:picMkLst>
            <pc:docMk/>
            <pc:sldMk cId="1674709389" sldId="306"/>
            <ac:picMk id="3" creationId="{30BF547F-0573-BAA8-03C8-2BAC0C18B4D9}"/>
          </ac:picMkLst>
        </pc:picChg>
        <pc:picChg chg="add mod">
          <ac:chgData name="salonee jadhav" userId="55983f2ee0bb075f" providerId="LiveId" clId="{82F2C77B-9721-40DE-ADD6-2BC05C3BD9E3}" dt="2024-07-27T13:58:36.885" v="374" actId="1076"/>
          <ac:picMkLst>
            <pc:docMk/>
            <pc:sldMk cId="1674709389" sldId="306"/>
            <ac:picMk id="4" creationId="{D3224EBE-CF77-52CD-9E60-AEC52F5B7091}"/>
          </ac:picMkLst>
        </pc:picChg>
        <pc:picChg chg="add del mod">
          <ac:chgData name="salonee jadhav" userId="55983f2ee0bb075f" providerId="LiveId" clId="{82F2C77B-9721-40DE-ADD6-2BC05C3BD9E3}" dt="2024-07-27T14:23:05.623" v="380" actId="478"/>
          <ac:picMkLst>
            <pc:docMk/>
            <pc:sldMk cId="1674709389" sldId="306"/>
            <ac:picMk id="7" creationId="{D7341094-BE7A-E606-3AD9-B068E4774F6B}"/>
          </ac:picMkLst>
        </pc:picChg>
        <pc:picChg chg="del">
          <ac:chgData name="salonee jadhav" userId="55983f2ee0bb075f" providerId="LiveId" clId="{82F2C77B-9721-40DE-ADD6-2BC05C3BD9E3}" dt="2024-07-27T13:28:36.178" v="200" actId="478"/>
          <ac:picMkLst>
            <pc:docMk/>
            <pc:sldMk cId="1674709389" sldId="306"/>
            <ac:picMk id="8" creationId="{422FC2E2-1B75-5B59-958A-78CC1E2A3B4F}"/>
          </ac:picMkLst>
        </pc:picChg>
        <pc:picChg chg="add mod">
          <ac:chgData name="salonee jadhav" userId="55983f2ee0bb075f" providerId="LiveId" clId="{82F2C77B-9721-40DE-ADD6-2BC05C3BD9E3}" dt="2024-07-27T14:30:38.589" v="385" actId="1076"/>
          <ac:picMkLst>
            <pc:docMk/>
            <pc:sldMk cId="1674709389" sldId="306"/>
            <ac:picMk id="14" creationId="{D0351A87-3123-A509-3487-9C4475241B4F}"/>
          </ac:picMkLst>
        </pc:picChg>
      </pc:sldChg>
      <pc:sldChg chg="addSp delSp modSp add mod">
        <pc:chgData name="salonee jadhav" userId="55983f2ee0bb075f" providerId="LiveId" clId="{82F2C77B-9721-40DE-ADD6-2BC05C3BD9E3}" dt="2024-08-02T10:50:57.887" v="2695" actId="339"/>
        <pc:sldMkLst>
          <pc:docMk/>
          <pc:sldMk cId="803682667" sldId="307"/>
        </pc:sldMkLst>
        <pc:spChg chg="del mod">
          <ac:chgData name="salonee jadhav" userId="55983f2ee0bb075f" providerId="LiveId" clId="{82F2C77B-9721-40DE-ADD6-2BC05C3BD9E3}" dt="2024-08-02T10:45:16.484" v="2628" actId="478"/>
          <ac:spMkLst>
            <pc:docMk/>
            <pc:sldMk cId="803682667" sldId="307"/>
            <ac:spMk id="5" creationId="{5789A2A9-E3A1-03C0-A521-D89EE40FEFEB}"/>
          </ac:spMkLst>
        </pc:spChg>
        <pc:spChg chg="add mod">
          <ac:chgData name="salonee jadhav" userId="55983f2ee0bb075f" providerId="LiveId" clId="{82F2C77B-9721-40DE-ADD6-2BC05C3BD9E3}" dt="2024-08-02T10:46:12.305" v="2639" actId="255"/>
          <ac:spMkLst>
            <pc:docMk/>
            <pc:sldMk cId="803682667" sldId="307"/>
            <ac:spMk id="6" creationId="{470683EA-9D53-DC93-BA83-444547B6709F}"/>
          </ac:spMkLst>
        </pc:spChg>
        <pc:spChg chg="add del mod">
          <ac:chgData name="salonee jadhav" userId="55983f2ee0bb075f" providerId="LiveId" clId="{82F2C77B-9721-40DE-ADD6-2BC05C3BD9E3}" dt="2024-08-02T10:46:15.337" v="2640" actId="478"/>
          <ac:spMkLst>
            <pc:docMk/>
            <pc:sldMk cId="803682667" sldId="307"/>
            <ac:spMk id="8" creationId="{A73BECDF-8564-4A41-A5F3-C6A0BDAE39C4}"/>
          </ac:spMkLst>
        </pc:spChg>
        <pc:spChg chg="del">
          <ac:chgData name="salonee jadhav" userId="55983f2ee0bb075f" providerId="LiveId" clId="{82F2C77B-9721-40DE-ADD6-2BC05C3BD9E3}" dt="2024-07-27T14:34:59.738" v="392" actId="478"/>
          <ac:spMkLst>
            <pc:docMk/>
            <pc:sldMk cId="803682667" sldId="307"/>
            <ac:spMk id="9" creationId="{15E673D8-F8FE-B965-5C24-805F62305C42}"/>
          </ac:spMkLst>
        </pc:spChg>
        <pc:picChg chg="add del mod">
          <ac:chgData name="salonee jadhav" userId="55983f2ee0bb075f" providerId="LiveId" clId="{82F2C77B-9721-40DE-ADD6-2BC05C3BD9E3}" dt="2024-08-02T10:45:13.798" v="2627" actId="478"/>
          <ac:picMkLst>
            <pc:docMk/>
            <pc:sldMk cId="803682667" sldId="307"/>
            <ac:picMk id="3" creationId="{83B5F4FE-945F-8390-2971-5194E344D0DC}"/>
          </ac:picMkLst>
        </pc:picChg>
        <pc:picChg chg="add mod">
          <ac:chgData name="salonee jadhav" userId="55983f2ee0bb075f" providerId="LiveId" clId="{82F2C77B-9721-40DE-ADD6-2BC05C3BD9E3}" dt="2024-08-02T10:50:57.887" v="2695" actId="339"/>
          <ac:picMkLst>
            <pc:docMk/>
            <pc:sldMk cId="803682667" sldId="307"/>
            <ac:picMk id="4" creationId="{458F33DA-C918-D556-534A-54EF47875693}"/>
          </ac:picMkLst>
        </pc:picChg>
        <pc:picChg chg="del">
          <ac:chgData name="salonee jadhav" userId="55983f2ee0bb075f" providerId="LiveId" clId="{82F2C77B-9721-40DE-ADD6-2BC05C3BD9E3}" dt="2024-07-27T14:32:54.038" v="387" actId="478"/>
          <ac:picMkLst>
            <pc:docMk/>
            <pc:sldMk cId="803682667" sldId="307"/>
            <ac:picMk id="4" creationId="{D3224EBE-CF77-52CD-9E60-AEC52F5B7091}"/>
          </ac:picMkLst>
        </pc:picChg>
        <pc:picChg chg="add del mod">
          <ac:chgData name="salonee jadhav" userId="55983f2ee0bb075f" providerId="LiveId" clId="{82F2C77B-9721-40DE-ADD6-2BC05C3BD9E3}" dt="2024-08-02T10:45:18.463" v="2629" actId="478"/>
          <ac:picMkLst>
            <pc:docMk/>
            <pc:sldMk cId="803682667" sldId="307"/>
            <ac:picMk id="7" creationId="{F0735719-7183-8F86-A186-0F037778EDFD}"/>
          </ac:picMkLst>
        </pc:picChg>
        <pc:picChg chg="del">
          <ac:chgData name="salonee jadhav" userId="55983f2ee0bb075f" providerId="LiveId" clId="{82F2C77B-9721-40DE-ADD6-2BC05C3BD9E3}" dt="2024-07-27T14:32:56.354" v="388" actId="478"/>
          <ac:picMkLst>
            <pc:docMk/>
            <pc:sldMk cId="803682667" sldId="307"/>
            <ac:picMk id="14" creationId="{D0351A87-3123-A509-3487-9C4475241B4F}"/>
          </ac:picMkLst>
        </pc:picChg>
      </pc:sldChg>
      <pc:sldChg chg="addSp delSp modSp add mod">
        <pc:chgData name="salonee jadhav" userId="55983f2ee0bb075f" providerId="LiveId" clId="{82F2C77B-9721-40DE-ADD6-2BC05C3BD9E3}" dt="2024-08-02T10:51:13.309" v="2696" actId="339"/>
        <pc:sldMkLst>
          <pc:docMk/>
          <pc:sldMk cId="1658424409" sldId="308"/>
        </pc:sldMkLst>
        <pc:spChg chg="del">
          <ac:chgData name="salonee jadhav" userId="55983f2ee0bb075f" providerId="LiveId" clId="{82F2C77B-9721-40DE-ADD6-2BC05C3BD9E3}" dt="2024-07-27T14:44:48.283" v="645" actId="478"/>
          <ac:spMkLst>
            <pc:docMk/>
            <pc:sldMk cId="1658424409" sldId="308"/>
            <ac:spMk id="5" creationId="{5789A2A9-E3A1-03C0-A521-D89EE40FEFEB}"/>
          </ac:spMkLst>
        </pc:spChg>
        <pc:spChg chg="add mod">
          <ac:chgData name="salonee jadhav" userId="55983f2ee0bb075f" providerId="LiveId" clId="{82F2C77B-9721-40DE-ADD6-2BC05C3BD9E3}" dt="2024-08-02T10:47:40.268" v="2656" actId="255"/>
          <ac:spMkLst>
            <pc:docMk/>
            <pc:sldMk cId="1658424409" sldId="308"/>
            <ac:spMk id="5" creationId="{7C826CDC-32BE-C583-6F99-F46BBF8DF222}"/>
          </ac:spMkLst>
        </pc:spChg>
        <pc:spChg chg="del">
          <ac:chgData name="salonee jadhav" userId="55983f2ee0bb075f" providerId="LiveId" clId="{82F2C77B-9721-40DE-ADD6-2BC05C3BD9E3}" dt="2024-07-27T14:44:50.366" v="646" actId="478"/>
          <ac:spMkLst>
            <pc:docMk/>
            <pc:sldMk cId="1658424409" sldId="308"/>
            <ac:spMk id="8" creationId="{A73BECDF-8564-4A41-A5F3-C6A0BDAE39C4}"/>
          </ac:spMkLst>
        </pc:spChg>
        <pc:spChg chg="add del mod">
          <ac:chgData name="salonee jadhav" userId="55983f2ee0bb075f" providerId="LiveId" clId="{82F2C77B-9721-40DE-ADD6-2BC05C3BD9E3}" dt="2024-08-02T10:47:41.824" v="2657" actId="478"/>
          <ac:spMkLst>
            <pc:docMk/>
            <pc:sldMk cId="1658424409" sldId="308"/>
            <ac:spMk id="12" creationId="{E4F8981A-41FE-6B81-88F1-6D78DE1E77F9}"/>
          </ac:spMkLst>
        </pc:spChg>
        <pc:spChg chg="add mod">
          <ac:chgData name="salonee jadhav" userId="55983f2ee0bb075f" providerId="LiveId" clId="{82F2C77B-9721-40DE-ADD6-2BC05C3BD9E3}" dt="2024-08-02T10:47:21.327" v="2649" actId="1076"/>
          <ac:spMkLst>
            <pc:docMk/>
            <pc:sldMk cId="1658424409" sldId="308"/>
            <ac:spMk id="13" creationId="{47BE67EB-9854-83EF-4F3C-2274071F2CBC}"/>
          </ac:spMkLst>
        </pc:spChg>
        <pc:picChg chg="add mod">
          <ac:chgData name="salonee jadhav" userId="55983f2ee0bb075f" providerId="LiveId" clId="{82F2C77B-9721-40DE-ADD6-2BC05C3BD9E3}" dt="2024-08-02T10:51:13.309" v="2696" actId="339"/>
          <ac:picMkLst>
            <pc:docMk/>
            <pc:sldMk cId="1658424409" sldId="308"/>
            <ac:picMk id="3" creationId="{159542FB-C986-F083-A97F-B75A82B40BB0}"/>
          </ac:picMkLst>
        </pc:picChg>
        <pc:picChg chg="del">
          <ac:chgData name="salonee jadhav" userId="55983f2ee0bb075f" providerId="LiveId" clId="{82F2C77B-9721-40DE-ADD6-2BC05C3BD9E3}" dt="2024-07-27T14:44:44.794" v="643" actId="478"/>
          <ac:picMkLst>
            <pc:docMk/>
            <pc:sldMk cId="1658424409" sldId="308"/>
            <ac:picMk id="3" creationId="{83B5F4FE-945F-8390-2971-5194E344D0DC}"/>
          </ac:picMkLst>
        </pc:picChg>
        <pc:picChg chg="add del mod">
          <ac:chgData name="salonee jadhav" userId="55983f2ee0bb075f" providerId="LiveId" clId="{82F2C77B-9721-40DE-ADD6-2BC05C3BD9E3}" dt="2024-08-02T10:46:46.688" v="2644" actId="478"/>
          <ac:picMkLst>
            <pc:docMk/>
            <pc:sldMk cId="1658424409" sldId="308"/>
            <ac:picMk id="4" creationId="{46B7E858-05EC-DDD2-AFF9-AF9EDB31ED73}"/>
          </ac:picMkLst>
        </pc:picChg>
        <pc:picChg chg="del">
          <ac:chgData name="salonee jadhav" userId="55983f2ee0bb075f" providerId="LiveId" clId="{82F2C77B-9721-40DE-ADD6-2BC05C3BD9E3}" dt="2024-07-27T14:44:46.312" v="644" actId="478"/>
          <ac:picMkLst>
            <pc:docMk/>
            <pc:sldMk cId="1658424409" sldId="308"/>
            <ac:picMk id="7" creationId="{F0735719-7183-8F86-A186-0F037778EDFD}"/>
          </ac:picMkLst>
        </pc:picChg>
        <pc:picChg chg="add del mod">
          <ac:chgData name="salonee jadhav" userId="55983f2ee0bb075f" providerId="LiveId" clId="{82F2C77B-9721-40DE-ADD6-2BC05C3BD9E3}" dt="2024-08-02T10:46:45.149" v="2643" actId="478"/>
          <ac:picMkLst>
            <pc:docMk/>
            <pc:sldMk cId="1658424409" sldId="308"/>
            <ac:picMk id="9" creationId="{619464B9-A695-2BD3-359C-0A61ECC2B6D8}"/>
          </ac:picMkLst>
        </pc:picChg>
      </pc:sldChg>
      <pc:sldChg chg="addSp delSp modSp add mod ord">
        <pc:chgData name="salonee jadhav" userId="55983f2ee0bb075f" providerId="LiveId" clId="{82F2C77B-9721-40DE-ADD6-2BC05C3BD9E3}" dt="2024-08-05T12:35:12.691" v="2963" actId="1036"/>
        <pc:sldMkLst>
          <pc:docMk/>
          <pc:sldMk cId="921351828" sldId="309"/>
        </pc:sldMkLst>
        <pc:spChg chg="del">
          <ac:chgData name="salonee jadhav" userId="55983f2ee0bb075f" providerId="LiveId" clId="{82F2C77B-9721-40DE-ADD6-2BC05C3BD9E3}" dt="2024-07-28T06:03:03.859" v="764" actId="478"/>
          <ac:spMkLst>
            <pc:docMk/>
            <pc:sldMk cId="921351828" sldId="309"/>
            <ac:spMk id="12" creationId="{E4F8981A-41FE-6B81-88F1-6D78DE1E77F9}"/>
          </ac:spMkLst>
        </pc:spChg>
        <pc:spChg chg="del">
          <ac:chgData name="salonee jadhav" userId="55983f2ee0bb075f" providerId="LiveId" clId="{82F2C77B-9721-40DE-ADD6-2BC05C3BD9E3}" dt="2024-07-28T06:03:09.318" v="766" actId="478"/>
          <ac:spMkLst>
            <pc:docMk/>
            <pc:sldMk cId="921351828" sldId="309"/>
            <ac:spMk id="13" creationId="{47BE67EB-9854-83EF-4F3C-2274071F2CBC}"/>
          </ac:spMkLst>
        </pc:spChg>
        <pc:picChg chg="add del mod">
          <ac:chgData name="salonee jadhav" userId="55983f2ee0bb075f" providerId="LiveId" clId="{82F2C77B-9721-40DE-ADD6-2BC05C3BD9E3}" dt="2024-08-01T07:07:20.319" v="2308" actId="478"/>
          <ac:picMkLst>
            <pc:docMk/>
            <pc:sldMk cId="921351828" sldId="309"/>
            <ac:picMk id="3" creationId="{7940EE9C-63B9-EFF8-E25C-9EA77BFA1E2E}"/>
          </ac:picMkLst>
        </pc:picChg>
        <pc:picChg chg="add mod">
          <ac:chgData name="salonee jadhav" userId="55983f2ee0bb075f" providerId="LiveId" clId="{82F2C77B-9721-40DE-ADD6-2BC05C3BD9E3}" dt="2024-08-05T12:35:12.691" v="2963" actId="1036"/>
          <ac:picMkLst>
            <pc:docMk/>
            <pc:sldMk cId="921351828" sldId="309"/>
            <ac:picMk id="3" creationId="{AFC4F34F-1D16-5F87-4BAC-FE89625E657C}"/>
          </ac:picMkLst>
        </pc:picChg>
        <pc:picChg chg="del">
          <ac:chgData name="salonee jadhav" userId="55983f2ee0bb075f" providerId="LiveId" clId="{82F2C77B-9721-40DE-ADD6-2BC05C3BD9E3}" dt="2024-07-28T06:03:05.330" v="765" actId="478"/>
          <ac:picMkLst>
            <pc:docMk/>
            <pc:sldMk cId="921351828" sldId="309"/>
            <ac:picMk id="4" creationId="{46B7E858-05EC-DDD2-AFF9-AF9EDB31ED73}"/>
          </ac:picMkLst>
        </pc:picChg>
        <pc:picChg chg="add del mod">
          <ac:chgData name="salonee jadhav" userId="55983f2ee0bb075f" providerId="LiveId" clId="{82F2C77B-9721-40DE-ADD6-2BC05C3BD9E3}" dt="2024-08-01T07:07:43.242" v="2312" actId="478"/>
          <ac:picMkLst>
            <pc:docMk/>
            <pc:sldMk cId="921351828" sldId="309"/>
            <ac:picMk id="4" creationId="{9A0BBFC7-92B5-AD32-830B-B73D1F834FE1}"/>
          </ac:picMkLst>
        </pc:picChg>
        <pc:picChg chg="add mod">
          <ac:chgData name="salonee jadhav" userId="55983f2ee0bb075f" providerId="LiveId" clId="{82F2C77B-9721-40DE-ADD6-2BC05C3BD9E3}" dt="2024-08-02T10:56:37.555" v="2719" actId="339"/>
          <ac:picMkLst>
            <pc:docMk/>
            <pc:sldMk cId="921351828" sldId="309"/>
            <ac:picMk id="5" creationId="{CC2F1D6F-4020-A317-3A09-2629CD22C77A}"/>
          </ac:picMkLst>
        </pc:picChg>
        <pc:picChg chg="add del mod">
          <ac:chgData name="salonee jadhav" userId="55983f2ee0bb075f" providerId="LiveId" clId="{82F2C77B-9721-40DE-ADD6-2BC05C3BD9E3}" dt="2024-08-01T07:08:21.604" v="2321" actId="21"/>
          <ac:picMkLst>
            <pc:docMk/>
            <pc:sldMk cId="921351828" sldId="309"/>
            <ac:picMk id="6" creationId="{6E159AAC-9CA9-4B74-4D61-204E12DD29A4}"/>
          </ac:picMkLst>
        </pc:picChg>
        <pc:picChg chg="add del mod">
          <ac:chgData name="salonee jadhav" userId="55983f2ee0bb075f" providerId="LiveId" clId="{82F2C77B-9721-40DE-ADD6-2BC05C3BD9E3}" dt="2024-07-28T06:09:03.182" v="789" actId="478"/>
          <ac:picMkLst>
            <pc:docMk/>
            <pc:sldMk cId="921351828" sldId="309"/>
            <ac:picMk id="7" creationId="{6AAB4C18-B5A1-BD69-D16C-5CDDDBB74E83}"/>
          </ac:picMkLst>
        </pc:picChg>
        <pc:picChg chg="add del mod">
          <ac:chgData name="salonee jadhav" userId="55983f2ee0bb075f" providerId="LiveId" clId="{82F2C77B-9721-40DE-ADD6-2BC05C3BD9E3}" dt="2024-08-02T10:51:45.801" v="2700" actId="478"/>
          <ac:picMkLst>
            <pc:docMk/>
            <pc:sldMk cId="921351828" sldId="309"/>
            <ac:picMk id="7" creationId="{9BDCDC49-5958-E050-C3A9-F920998915C7}"/>
          </ac:picMkLst>
        </pc:picChg>
        <pc:picChg chg="add del mod">
          <ac:chgData name="salonee jadhav" userId="55983f2ee0bb075f" providerId="LiveId" clId="{82F2C77B-9721-40DE-ADD6-2BC05C3BD9E3}" dt="2024-08-01T07:09:59.799" v="2334" actId="478"/>
          <ac:picMkLst>
            <pc:docMk/>
            <pc:sldMk cId="921351828" sldId="309"/>
            <ac:picMk id="8" creationId="{6E159AAC-9CA9-4B74-4D61-204E12DD29A4}"/>
          </ac:picMkLst>
        </pc:picChg>
        <pc:picChg chg="del">
          <ac:chgData name="salonee jadhav" userId="55983f2ee0bb075f" providerId="LiveId" clId="{82F2C77B-9721-40DE-ADD6-2BC05C3BD9E3}" dt="2024-07-28T06:03:01.131" v="763" actId="478"/>
          <ac:picMkLst>
            <pc:docMk/>
            <pc:sldMk cId="921351828" sldId="309"/>
            <ac:picMk id="9" creationId="{619464B9-A695-2BD3-359C-0A61ECC2B6D8}"/>
          </ac:picMkLst>
        </pc:picChg>
        <pc:picChg chg="add del mod">
          <ac:chgData name="salonee jadhav" userId="55983f2ee0bb075f" providerId="LiveId" clId="{82F2C77B-9721-40DE-ADD6-2BC05C3BD9E3}" dt="2024-08-02T10:51:47.230" v="2701" actId="478"/>
          <ac:picMkLst>
            <pc:docMk/>
            <pc:sldMk cId="921351828" sldId="309"/>
            <ac:picMk id="12" creationId="{3308068D-EDE6-9925-7D14-6BB7968C0F7D}"/>
          </ac:picMkLst>
        </pc:picChg>
        <pc:picChg chg="add del mod">
          <ac:chgData name="salonee jadhav" userId="55983f2ee0bb075f" providerId="LiveId" clId="{82F2C77B-9721-40DE-ADD6-2BC05C3BD9E3}" dt="2024-08-02T10:51:48.768" v="2702" actId="478"/>
          <ac:picMkLst>
            <pc:docMk/>
            <pc:sldMk cId="921351828" sldId="309"/>
            <ac:picMk id="13" creationId="{90268E90-5568-3D17-5D8D-7A061808C973}"/>
          </ac:picMkLst>
        </pc:picChg>
        <pc:picChg chg="add del mod">
          <ac:chgData name="salonee jadhav" userId="55983f2ee0bb075f" providerId="LiveId" clId="{82F2C77B-9721-40DE-ADD6-2BC05C3BD9E3}" dt="2024-08-01T09:31:21.373" v="2426" actId="21"/>
          <ac:picMkLst>
            <pc:docMk/>
            <pc:sldMk cId="921351828" sldId="309"/>
            <ac:picMk id="14" creationId="{90268E90-5568-3D17-5D8D-7A061808C973}"/>
          </ac:picMkLst>
        </pc:picChg>
        <pc:picChg chg="add del mod">
          <ac:chgData name="salonee jadhav" userId="55983f2ee0bb075f" providerId="LiveId" clId="{82F2C77B-9721-40DE-ADD6-2BC05C3BD9E3}" dt="2024-07-28T06:10:47.418" v="809" actId="478"/>
          <ac:picMkLst>
            <pc:docMk/>
            <pc:sldMk cId="921351828" sldId="309"/>
            <ac:picMk id="15" creationId="{A5D84A2A-8A2F-5B76-554F-357294BEC2DE}"/>
          </ac:picMkLst>
        </pc:picChg>
      </pc:sldChg>
      <pc:sldChg chg="addSp delSp modSp add mod">
        <pc:chgData name="salonee jadhav" userId="55983f2ee0bb075f" providerId="LiveId" clId="{82F2C77B-9721-40DE-ADD6-2BC05C3BD9E3}" dt="2024-08-02T16:07:57.817" v="2895" actId="339"/>
        <pc:sldMkLst>
          <pc:docMk/>
          <pc:sldMk cId="1554747005" sldId="310"/>
        </pc:sldMkLst>
        <pc:picChg chg="add del mod">
          <ac:chgData name="salonee jadhav" userId="55983f2ee0bb075f" providerId="LiveId" clId="{82F2C77B-9721-40DE-ADD6-2BC05C3BD9E3}" dt="2024-08-02T10:59:02.073" v="2730" actId="478"/>
          <ac:picMkLst>
            <pc:docMk/>
            <pc:sldMk cId="1554747005" sldId="310"/>
            <ac:picMk id="3" creationId="{58DBBED8-4743-1DB1-1321-477DD66D4D34}"/>
          </ac:picMkLst>
        </pc:picChg>
        <pc:picChg chg="del">
          <ac:chgData name="salonee jadhav" userId="55983f2ee0bb075f" providerId="LiveId" clId="{82F2C77B-9721-40DE-ADD6-2BC05C3BD9E3}" dt="2024-07-28T06:10:52.158" v="811" actId="478"/>
          <ac:picMkLst>
            <pc:docMk/>
            <pc:sldMk cId="1554747005" sldId="310"/>
            <ac:picMk id="3" creationId="{7940EE9C-63B9-EFF8-E25C-9EA77BFA1E2E}"/>
          </ac:picMkLst>
        </pc:picChg>
        <pc:picChg chg="add mod">
          <ac:chgData name="salonee jadhav" userId="55983f2ee0bb075f" providerId="LiveId" clId="{82F2C77B-9721-40DE-ADD6-2BC05C3BD9E3}" dt="2024-08-02T16:07:41.305" v="2891" actId="14100"/>
          <ac:picMkLst>
            <pc:docMk/>
            <pc:sldMk cId="1554747005" sldId="310"/>
            <ac:picMk id="3" creationId="{C14EBCFC-23E5-160A-FCE5-ED5B63C12570}"/>
          </ac:picMkLst>
        </pc:picChg>
        <pc:picChg chg="add del mod">
          <ac:chgData name="salonee jadhav" userId="55983f2ee0bb075f" providerId="LiveId" clId="{82F2C77B-9721-40DE-ADD6-2BC05C3BD9E3}" dt="2024-07-28T06:12:39.212" v="841" actId="478"/>
          <ac:picMkLst>
            <pc:docMk/>
            <pc:sldMk cId="1554747005" sldId="310"/>
            <ac:picMk id="4" creationId="{004CDE20-0038-2B52-30EC-47E2D186553B}"/>
          </ac:picMkLst>
        </pc:picChg>
        <pc:picChg chg="add del mod">
          <ac:chgData name="salonee jadhav" userId="55983f2ee0bb075f" providerId="LiveId" clId="{82F2C77B-9721-40DE-ADD6-2BC05C3BD9E3}" dt="2024-08-02T16:04:40.242" v="2878" actId="478"/>
          <ac:picMkLst>
            <pc:docMk/>
            <pc:sldMk cId="1554747005" sldId="310"/>
            <ac:picMk id="4" creationId="{64029767-B82A-047C-5AA5-BA5DCEBF3DEE}"/>
          </ac:picMkLst>
        </pc:picChg>
        <pc:picChg chg="add del mod">
          <ac:chgData name="salonee jadhav" userId="55983f2ee0bb075f" providerId="LiveId" clId="{82F2C77B-9721-40DE-ADD6-2BC05C3BD9E3}" dt="2024-08-02T16:04:42.593" v="2879" actId="478"/>
          <ac:picMkLst>
            <pc:docMk/>
            <pc:sldMk cId="1554747005" sldId="310"/>
            <ac:picMk id="6" creationId="{1D330CC3-82BD-7A44-C56B-EF5F16F7D41D}"/>
          </ac:picMkLst>
        </pc:picChg>
        <pc:picChg chg="del">
          <ac:chgData name="salonee jadhav" userId="55983f2ee0bb075f" providerId="LiveId" clId="{82F2C77B-9721-40DE-ADD6-2BC05C3BD9E3}" dt="2024-07-28T06:10:53.653" v="812" actId="478"/>
          <ac:picMkLst>
            <pc:docMk/>
            <pc:sldMk cId="1554747005" sldId="310"/>
            <ac:picMk id="6" creationId="{6E159AAC-9CA9-4B74-4D61-204E12DD29A4}"/>
          </ac:picMkLst>
        </pc:picChg>
        <pc:picChg chg="add del mod">
          <ac:chgData name="salonee jadhav" userId="55983f2ee0bb075f" providerId="LiveId" clId="{82F2C77B-9721-40DE-ADD6-2BC05C3BD9E3}" dt="2024-08-01T09:33:54.908" v="2431" actId="478"/>
          <ac:picMkLst>
            <pc:docMk/>
            <pc:sldMk cId="1554747005" sldId="310"/>
            <ac:picMk id="7" creationId="{15659995-EE02-DCE9-D6B4-71F50086507C}"/>
          </ac:picMkLst>
        </pc:picChg>
        <pc:picChg chg="add mod">
          <ac:chgData name="salonee jadhav" userId="55983f2ee0bb075f" providerId="LiveId" clId="{82F2C77B-9721-40DE-ADD6-2BC05C3BD9E3}" dt="2024-08-02T16:07:57.817" v="2895" actId="339"/>
          <ac:picMkLst>
            <pc:docMk/>
            <pc:sldMk cId="1554747005" sldId="310"/>
            <ac:picMk id="7" creationId="{C43E7B37-4D3F-A6A5-C28D-09F44D65A30A}"/>
          </ac:picMkLst>
        </pc:picChg>
        <pc:picChg chg="add del">
          <ac:chgData name="salonee jadhav" userId="55983f2ee0bb075f" providerId="LiveId" clId="{82F2C77B-9721-40DE-ADD6-2BC05C3BD9E3}" dt="2024-08-02T11:00:42.773" v="2744" actId="22"/>
          <ac:picMkLst>
            <pc:docMk/>
            <pc:sldMk cId="1554747005" sldId="310"/>
            <ac:picMk id="8" creationId="{28D8B2DF-185E-C47E-AA19-00FC5D4F20E9}"/>
          </ac:picMkLst>
        </pc:picChg>
        <pc:picChg chg="del">
          <ac:chgData name="salonee jadhav" userId="55983f2ee0bb075f" providerId="LiveId" clId="{82F2C77B-9721-40DE-ADD6-2BC05C3BD9E3}" dt="2024-07-28T06:10:55.350" v="813" actId="478"/>
          <ac:picMkLst>
            <pc:docMk/>
            <pc:sldMk cId="1554747005" sldId="310"/>
            <ac:picMk id="14" creationId="{90268E90-5568-3D17-5D8D-7A061808C973}"/>
          </ac:picMkLst>
        </pc:picChg>
      </pc:sldChg>
      <pc:sldChg chg="modSp add mod">
        <pc:chgData name="salonee jadhav" userId="55983f2ee0bb075f" providerId="LiveId" clId="{82F2C77B-9721-40DE-ADD6-2BC05C3BD9E3}" dt="2024-08-01T07:04:52.302" v="2274" actId="1076"/>
        <pc:sldMkLst>
          <pc:docMk/>
          <pc:sldMk cId="3967996611" sldId="311"/>
        </pc:sldMkLst>
        <pc:spChg chg="mod">
          <ac:chgData name="salonee jadhav" userId="55983f2ee0bb075f" providerId="LiveId" clId="{82F2C77B-9721-40DE-ADD6-2BC05C3BD9E3}" dt="2024-08-01T07:04:52.302" v="2274" actId="1076"/>
          <ac:spMkLst>
            <pc:docMk/>
            <pc:sldMk cId="3967996611" sldId="311"/>
            <ac:spMk id="331" creationId="{00000000-0000-0000-0000-000000000000}"/>
          </ac:spMkLst>
        </pc:spChg>
        <pc:picChg chg="mod">
          <ac:chgData name="salonee jadhav" userId="55983f2ee0bb075f" providerId="LiveId" clId="{82F2C77B-9721-40DE-ADD6-2BC05C3BD9E3}" dt="2024-08-01T07:04:03.744" v="2271" actId="1035"/>
          <ac:picMkLst>
            <pc:docMk/>
            <pc:sldMk cId="3967996611" sldId="311"/>
            <ac:picMk id="330" creationId="{00000000-0000-0000-0000-000000000000}"/>
          </ac:picMkLst>
        </pc:picChg>
      </pc:sldChg>
      <pc:sldChg chg="addSp delSp modSp add mod">
        <pc:chgData name="salonee jadhav" userId="55983f2ee0bb075f" providerId="LiveId" clId="{82F2C77B-9721-40DE-ADD6-2BC05C3BD9E3}" dt="2024-08-01T07:12:02.807" v="2397" actId="1076"/>
        <pc:sldMkLst>
          <pc:docMk/>
          <pc:sldMk cId="3005123087" sldId="312"/>
        </pc:sldMkLst>
        <pc:spChg chg="add mod">
          <ac:chgData name="salonee jadhav" userId="55983f2ee0bb075f" providerId="LiveId" clId="{82F2C77B-9721-40DE-ADD6-2BC05C3BD9E3}" dt="2024-08-01T07:12:02.807" v="2397" actId="1076"/>
          <ac:spMkLst>
            <pc:docMk/>
            <pc:sldMk cId="3005123087" sldId="312"/>
            <ac:spMk id="2" creationId="{06DB8FCC-97CD-27CE-7AA4-8D7D064D3235}"/>
          </ac:spMkLst>
        </pc:spChg>
        <pc:spChg chg="add del mod">
          <ac:chgData name="salonee jadhav" userId="55983f2ee0bb075f" providerId="LiveId" clId="{82F2C77B-9721-40DE-ADD6-2BC05C3BD9E3}" dt="2024-08-01T07:11:55.984" v="2395" actId="478"/>
          <ac:spMkLst>
            <pc:docMk/>
            <pc:sldMk cId="3005123087" sldId="312"/>
            <ac:spMk id="4" creationId="{A530C645-7D18-8D61-1AE9-E1C123599CD3}"/>
          </ac:spMkLst>
        </pc:spChg>
        <pc:spChg chg="del mod">
          <ac:chgData name="salonee jadhav" userId="55983f2ee0bb075f" providerId="LiveId" clId="{82F2C77B-9721-40DE-ADD6-2BC05C3BD9E3}" dt="2024-08-01T07:11:50.165" v="2394" actId="478"/>
          <ac:spMkLst>
            <pc:docMk/>
            <pc:sldMk cId="3005123087" sldId="312"/>
            <ac:spMk id="331" creationId="{00000000-0000-0000-0000-000000000000}"/>
          </ac:spMkLst>
        </pc:spChg>
      </pc:sldChg>
      <pc:sldChg chg="addSp delSp modSp add mod">
        <pc:chgData name="salonee jadhav" userId="55983f2ee0bb075f" providerId="LiveId" clId="{82F2C77B-9721-40DE-ADD6-2BC05C3BD9E3}" dt="2024-08-02T16:17:00.431" v="2954" actId="1076"/>
        <pc:sldMkLst>
          <pc:docMk/>
          <pc:sldMk cId="2883018225" sldId="313"/>
        </pc:sldMkLst>
        <pc:picChg chg="add mod">
          <ac:chgData name="salonee jadhav" userId="55983f2ee0bb075f" providerId="LiveId" clId="{82F2C77B-9721-40DE-ADD6-2BC05C3BD9E3}" dt="2024-08-02T16:17:00.431" v="2954" actId="1076"/>
          <ac:picMkLst>
            <pc:docMk/>
            <pc:sldMk cId="2883018225" sldId="313"/>
            <ac:picMk id="3" creationId="{EABF5568-9CD0-E4BA-1679-F0AA88A1587C}"/>
          </ac:picMkLst>
        </pc:picChg>
        <pc:picChg chg="add del mod">
          <ac:chgData name="salonee jadhav" userId="55983f2ee0bb075f" providerId="LiveId" clId="{82F2C77B-9721-40DE-ADD6-2BC05C3BD9E3}" dt="2024-08-02T11:12:35.805" v="2838" actId="478"/>
          <ac:picMkLst>
            <pc:docMk/>
            <pc:sldMk cId="2883018225" sldId="313"/>
            <ac:picMk id="3" creationId="{FADF4FE1-DFEB-5260-348C-11A9CCC4D26D}"/>
          </ac:picMkLst>
        </pc:picChg>
        <pc:picChg chg="add del mod">
          <ac:chgData name="salonee jadhav" userId="55983f2ee0bb075f" providerId="LiveId" clId="{82F2C77B-9721-40DE-ADD6-2BC05C3BD9E3}" dt="2024-08-02T16:15:40.883" v="2943" actId="478"/>
          <ac:picMkLst>
            <pc:docMk/>
            <pc:sldMk cId="2883018225" sldId="313"/>
            <ac:picMk id="4" creationId="{47A8FBA8-AC2C-FF80-DAFF-D3006BE09714}"/>
          </ac:picMkLst>
        </pc:picChg>
        <pc:picChg chg="add del mod">
          <ac:chgData name="salonee jadhav" userId="55983f2ee0bb075f" providerId="LiveId" clId="{82F2C77B-9721-40DE-ADD6-2BC05C3BD9E3}" dt="2024-08-02T16:15:42.643" v="2944" actId="478"/>
          <ac:picMkLst>
            <pc:docMk/>
            <pc:sldMk cId="2883018225" sldId="313"/>
            <ac:picMk id="6" creationId="{2E9C4BA4-F621-6A6C-A82A-C09505C3763A}"/>
          </ac:picMkLst>
        </pc:picChg>
        <pc:picChg chg="del">
          <ac:chgData name="salonee jadhav" userId="55983f2ee0bb075f" providerId="LiveId" clId="{82F2C77B-9721-40DE-ADD6-2BC05C3BD9E3}" dt="2024-07-28T06:25:19.970" v="866" actId="478"/>
          <ac:picMkLst>
            <pc:docMk/>
            <pc:sldMk cId="2883018225" sldId="313"/>
            <ac:picMk id="7" creationId="{15659995-EE02-DCE9-D6B4-71F50086507C}"/>
          </ac:picMkLst>
        </pc:picChg>
        <pc:picChg chg="add mod">
          <ac:chgData name="salonee jadhav" userId="55983f2ee0bb075f" providerId="LiveId" clId="{82F2C77B-9721-40DE-ADD6-2BC05C3BD9E3}" dt="2024-08-02T16:16:54.283" v="2952" actId="339"/>
          <ac:picMkLst>
            <pc:docMk/>
            <pc:sldMk cId="2883018225" sldId="313"/>
            <ac:picMk id="7" creationId="{449C8594-B0EF-586F-F47F-2DA67BA93704}"/>
          </ac:picMkLst>
        </pc:picChg>
      </pc:sldChg>
      <pc:sldChg chg="add del ord">
        <pc:chgData name="salonee jadhav" userId="55983f2ee0bb075f" providerId="LiveId" clId="{82F2C77B-9721-40DE-ADD6-2BC05C3BD9E3}" dt="2024-07-28T06:25:15.573" v="864" actId="47"/>
        <pc:sldMkLst>
          <pc:docMk/>
          <pc:sldMk cId="3788721225" sldId="313"/>
        </pc:sldMkLst>
      </pc:sldChg>
      <pc:sldChg chg="addSp delSp modSp add del mod">
        <pc:chgData name="salonee jadhav" userId="55983f2ee0bb075f" providerId="LiveId" clId="{82F2C77B-9721-40DE-ADD6-2BC05C3BD9E3}" dt="2024-08-02T10:50:37.303" v="2694" actId="47"/>
        <pc:sldMkLst>
          <pc:docMk/>
          <pc:sldMk cId="1325326702" sldId="314"/>
        </pc:sldMkLst>
        <pc:spChg chg="del">
          <ac:chgData name="salonee jadhav" userId="55983f2ee0bb075f" providerId="LiveId" clId="{82F2C77B-9721-40DE-ADD6-2BC05C3BD9E3}" dt="2024-07-28T06:48:27.799" v="1534" actId="478"/>
          <ac:spMkLst>
            <pc:docMk/>
            <pc:sldMk cId="1325326702" sldId="314"/>
            <ac:spMk id="12" creationId="{E4F8981A-41FE-6B81-88F1-6D78DE1E77F9}"/>
          </ac:spMkLst>
        </pc:spChg>
        <pc:spChg chg="del">
          <ac:chgData name="salonee jadhav" userId="55983f2ee0bb075f" providerId="LiveId" clId="{82F2C77B-9721-40DE-ADD6-2BC05C3BD9E3}" dt="2024-07-28T06:48:30.725" v="1535" actId="478"/>
          <ac:spMkLst>
            <pc:docMk/>
            <pc:sldMk cId="1325326702" sldId="314"/>
            <ac:spMk id="13" creationId="{47BE67EB-9854-83EF-4F3C-2274071F2CBC}"/>
          </ac:spMkLst>
        </pc:spChg>
        <pc:picChg chg="add del mod">
          <ac:chgData name="salonee jadhav" userId="55983f2ee0bb075f" providerId="LiveId" clId="{82F2C77B-9721-40DE-ADD6-2BC05C3BD9E3}" dt="2024-07-28T06:51:22.422" v="1552" actId="478"/>
          <ac:picMkLst>
            <pc:docMk/>
            <pc:sldMk cId="1325326702" sldId="314"/>
            <ac:picMk id="3" creationId="{38C44913-E475-FF0D-81B5-E326B129A759}"/>
          </ac:picMkLst>
        </pc:picChg>
        <pc:picChg chg="del">
          <ac:chgData name="salonee jadhav" userId="55983f2ee0bb075f" providerId="LiveId" clId="{82F2C77B-9721-40DE-ADD6-2BC05C3BD9E3}" dt="2024-07-28T06:48:32.604" v="1536" actId="478"/>
          <ac:picMkLst>
            <pc:docMk/>
            <pc:sldMk cId="1325326702" sldId="314"/>
            <ac:picMk id="4" creationId="{46B7E858-05EC-DDD2-AFF9-AF9EDB31ED73}"/>
          </ac:picMkLst>
        </pc:picChg>
        <pc:picChg chg="add mod">
          <ac:chgData name="salonee jadhav" userId="55983f2ee0bb075f" providerId="LiveId" clId="{82F2C77B-9721-40DE-ADD6-2BC05C3BD9E3}" dt="2024-08-02T10:50:14.940" v="2691" actId="1440"/>
          <ac:picMkLst>
            <pc:docMk/>
            <pc:sldMk cId="1325326702" sldId="314"/>
            <ac:picMk id="6" creationId="{4E1F754D-BE9C-F8AE-57A7-FA6C29DEC075}"/>
          </ac:picMkLst>
        </pc:picChg>
        <pc:picChg chg="del">
          <ac:chgData name="salonee jadhav" userId="55983f2ee0bb075f" providerId="LiveId" clId="{82F2C77B-9721-40DE-ADD6-2BC05C3BD9E3}" dt="2024-07-28T06:48:25.888" v="1533" actId="478"/>
          <ac:picMkLst>
            <pc:docMk/>
            <pc:sldMk cId="1325326702" sldId="314"/>
            <ac:picMk id="9" creationId="{619464B9-A695-2BD3-359C-0A61ECC2B6D8}"/>
          </ac:picMkLst>
        </pc:picChg>
        <pc:picChg chg="add mod">
          <ac:chgData name="salonee jadhav" userId="55983f2ee0bb075f" providerId="LiveId" clId="{82F2C77B-9721-40DE-ADD6-2BC05C3BD9E3}" dt="2024-08-02T10:49:40.281" v="2686" actId="1440"/>
          <ac:picMkLst>
            <pc:docMk/>
            <pc:sldMk cId="1325326702" sldId="314"/>
            <ac:picMk id="15" creationId="{A865DF12-E080-E23B-362A-EDE165529508}"/>
          </ac:picMkLst>
        </pc:picChg>
        <pc:inkChg chg="add del">
          <ac:chgData name="salonee jadhav" userId="55983f2ee0bb075f" providerId="LiveId" clId="{82F2C77B-9721-40DE-ADD6-2BC05C3BD9E3}" dt="2024-07-28T06:50:49.669" v="1547" actId="9405"/>
          <ac:inkMkLst>
            <pc:docMk/>
            <pc:sldMk cId="1325326702" sldId="314"/>
            <ac:inkMk id="7" creationId="{2E72C239-8E23-AF4F-10D9-488BC8386435}"/>
          </ac:inkMkLst>
        </pc:inkChg>
        <pc:inkChg chg="add del">
          <ac:chgData name="salonee jadhav" userId="55983f2ee0bb075f" providerId="LiveId" clId="{82F2C77B-9721-40DE-ADD6-2BC05C3BD9E3}" dt="2024-07-28T06:51:17.163" v="1549" actId="9405"/>
          <ac:inkMkLst>
            <pc:docMk/>
            <pc:sldMk cId="1325326702" sldId="314"/>
            <ac:inkMk id="8" creationId="{C8D9EEC0-35B9-24D8-80A3-D2A6DAD347D0}"/>
          </ac:inkMkLst>
        </pc:inkChg>
      </pc:sldChg>
      <pc:sldChg chg="addSp delSp modSp add mod">
        <pc:chgData name="salonee jadhav" userId="55983f2ee0bb075f" providerId="LiveId" clId="{82F2C77B-9721-40DE-ADD6-2BC05C3BD9E3}" dt="2024-08-02T10:58:34.883" v="2729" actId="339"/>
        <pc:sldMkLst>
          <pc:docMk/>
          <pc:sldMk cId="2426853570" sldId="315"/>
        </pc:sldMkLst>
        <pc:picChg chg="add mod">
          <ac:chgData name="salonee jadhav" userId="55983f2ee0bb075f" providerId="LiveId" clId="{82F2C77B-9721-40DE-ADD6-2BC05C3BD9E3}" dt="2024-08-02T10:58:30.644" v="2728" actId="339"/>
          <ac:picMkLst>
            <pc:docMk/>
            <pc:sldMk cId="2426853570" sldId="315"/>
            <ac:picMk id="3" creationId="{06349572-DE51-2809-709B-011AE8B72B29}"/>
          </ac:picMkLst>
        </pc:picChg>
        <pc:picChg chg="add del mod">
          <ac:chgData name="salonee jadhav" userId="55983f2ee0bb075f" providerId="LiveId" clId="{82F2C77B-9721-40DE-ADD6-2BC05C3BD9E3}" dt="2024-08-01T06:39:37.290" v="2131" actId="478"/>
          <ac:picMkLst>
            <pc:docMk/>
            <pc:sldMk cId="2426853570" sldId="315"/>
            <ac:picMk id="3" creationId="{4FC05689-876F-9482-9139-EAF26D559908}"/>
          </ac:picMkLst>
        </pc:picChg>
        <pc:picChg chg="add del mod">
          <ac:chgData name="salonee jadhav" userId="55983f2ee0bb075f" providerId="LiveId" clId="{82F2C77B-9721-40DE-ADD6-2BC05C3BD9E3}" dt="2024-08-02T10:57:37.342" v="2720" actId="478"/>
          <ac:picMkLst>
            <pc:docMk/>
            <pc:sldMk cId="2426853570" sldId="315"/>
            <ac:picMk id="5" creationId="{D3ED2EED-D1B5-5DC2-B07C-AA09316E7458}"/>
          </ac:picMkLst>
        </pc:picChg>
        <pc:picChg chg="add mod">
          <ac:chgData name="salonee jadhav" userId="55983f2ee0bb075f" providerId="LiveId" clId="{82F2C77B-9721-40DE-ADD6-2BC05C3BD9E3}" dt="2024-08-02T10:58:34.883" v="2729" actId="339"/>
          <ac:picMkLst>
            <pc:docMk/>
            <pc:sldMk cId="2426853570" sldId="315"/>
            <ac:picMk id="6" creationId="{63C9C4BD-FD8C-F810-16E1-984FE5D73371}"/>
          </ac:picMkLst>
        </pc:picChg>
        <pc:picChg chg="del">
          <ac:chgData name="salonee jadhav" userId="55983f2ee0bb075f" providerId="LiveId" clId="{82F2C77B-9721-40DE-ADD6-2BC05C3BD9E3}" dt="2024-08-01T06:38:58.611" v="2127" actId="478"/>
          <ac:picMkLst>
            <pc:docMk/>
            <pc:sldMk cId="2426853570" sldId="315"/>
            <ac:picMk id="7" creationId="{15659995-EE02-DCE9-D6B4-71F50086507C}"/>
          </ac:picMkLst>
        </pc:picChg>
      </pc:sldChg>
      <pc:sldChg chg="addSp delSp modSp add mod">
        <pc:chgData name="salonee jadhav" userId="55983f2ee0bb075f" providerId="LiveId" clId="{82F2C77B-9721-40DE-ADD6-2BC05C3BD9E3}" dt="2024-08-02T10:46:24.309" v="2641" actId="1076"/>
        <pc:sldMkLst>
          <pc:docMk/>
          <pc:sldMk cId="2615253047" sldId="316"/>
        </pc:sldMkLst>
        <pc:spChg chg="add del mod">
          <ac:chgData name="salonee jadhav" userId="55983f2ee0bb075f" providerId="LiveId" clId="{82F2C77B-9721-40DE-ADD6-2BC05C3BD9E3}" dt="2024-08-02T10:35:04.100" v="2542" actId="478"/>
          <ac:spMkLst>
            <pc:docMk/>
            <pc:sldMk cId="2615253047" sldId="316"/>
            <ac:spMk id="4" creationId="{0D18F048-0F6C-0DA8-41F5-E0055D06C808}"/>
          </ac:spMkLst>
        </pc:spChg>
        <pc:spChg chg="add mod">
          <ac:chgData name="salonee jadhav" userId="55983f2ee0bb075f" providerId="LiveId" clId="{82F2C77B-9721-40DE-ADD6-2BC05C3BD9E3}" dt="2024-08-02T10:46:24.309" v="2641" actId="1076"/>
          <ac:spMkLst>
            <pc:docMk/>
            <pc:sldMk cId="2615253047" sldId="316"/>
            <ac:spMk id="8" creationId="{F31E1B0B-E56A-C572-FCA7-25210235A4AD}"/>
          </ac:spMkLst>
        </pc:spChg>
        <pc:picChg chg="add del mod">
          <ac:chgData name="salonee jadhav" userId="55983f2ee0bb075f" providerId="LiveId" clId="{82F2C77B-9721-40DE-ADD6-2BC05C3BD9E3}" dt="2024-08-02T10:35:00.976" v="2541" actId="478"/>
          <ac:picMkLst>
            <pc:docMk/>
            <pc:sldMk cId="2615253047" sldId="316"/>
            <ac:picMk id="2" creationId="{9F6339D8-6494-E449-3D40-5D2498CA812A}"/>
          </ac:picMkLst>
        </pc:picChg>
        <pc:picChg chg="del">
          <ac:chgData name="salonee jadhav" userId="55983f2ee0bb075f" providerId="LiveId" clId="{82F2C77B-9721-40DE-ADD6-2BC05C3BD9E3}" dt="2024-08-01T07:00:06.707" v="2204" actId="478"/>
          <ac:picMkLst>
            <pc:docMk/>
            <pc:sldMk cId="2615253047" sldId="316"/>
            <ac:picMk id="3" creationId="{F21A3241-15E7-78E7-3B07-2AEB2DB09F64}"/>
          </ac:picMkLst>
        </pc:picChg>
        <pc:picChg chg="del">
          <ac:chgData name="salonee jadhav" userId="55983f2ee0bb075f" providerId="LiveId" clId="{82F2C77B-9721-40DE-ADD6-2BC05C3BD9E3}" dt="2024-08-01T07:00:05.133" v="2203" actId="478"/>
          <ac:picMkLst>
            <pc:docMk/>
            <pc:sldMk cId="2615253047" sldId="316"/>
            <ac:picMk id="5" creationId="{B264E781-AC53-6BB0-C223-282603266836}"/>
          </ac:picMkLst>
        </pc:picChg>
        <pc:picChg chg="add del mod">
          <ac:chgData name="salonee jadhav" userId="55983f2ee0bb075f" providerId="LiveId" clId="{82F2C77B-9721-40DE-ADD6-2BC05C3BD9E3}" dt="2024-08-02T10:37:24.712" v="2548" actId="478"/>
          <ac:picMkLst>
            <pc:docMk/>
            <pc:sldMk cId="2615253047" sldId="316"/>
            <ac:picMk id="5" creationId="{D9989311-1C68-23E7-47B8-0F5171D2E3DE}"/>
          </ac:picMkLst>
        </pc:picChg>
        <pc:picChg chg="del">
          <ac:chgData name="salonee jadhav" userId="55983f2ee0bb075f" providerId="LiveId" clId="{82F2C77B-9721-40DE-ADD6-2BC05C3BD9E3}" dt="2024-08-01T07:00:03.575" v="2202" actId="478"/>
          <ac:picMkLst>
            <pc:docMk/>
            <pc:sldMk cId="2615253047" sldId="316"/>
            <ac:picMk id="7" creationId="{4887C2AD-F247-E2D1-4B6F-F050A0D019D9}"/>
          </ac:picMkLst>
        </pc:picChg>
        <pc:picChg chg="add mod">
          <ac:chgData name="salonee jadhav" userId="55983f2ee0bb075f" providerId="LiveId" clId="{82F2C77B-9721-40DE-ADD6-2BC05C3BD9E3}" dt="2024-08-02T10:44:42.836" v="2624" actId="339"/>
          <ac:picMkLst>
            <pc:docMk/>
            <pc:sldMk cId="2615253047" sldId="316"/>
            <ac:picMk id="7" creationId="{7ED47A90-E13A-9A45-71A7-C6D218044F03}"/>
          </ac:picMkLst>
        </pc:picChg>
      </pc:sldChg>
      <pc:sldChg chg="addSp delSp modSp add mod">
        <pc:chgData name="salonee jadhav" userId="55983f2ee0bb075f" providerId="LiveId" clId="{82F2C77B-9721-40DE-ADD6-2BC05C3BD9E3}" dt="2024-08-02T10:34:53.010" v="2540" actId="1076"/>
        <pc:sldMkLst>
          <pc:docMk/>
          <pc:sldMk cId="4153069220" sldId="317"/>
        </pc:sldMkLst>
        <pc:spChg chg="add mod">
          <ac:chgData name="salonee jadhav" userId="55983f2ee0bb075f" providerId="LiveId" clId="{82F2C77B-9721-40DE-ADD6-2BC05C3BD9E3}" dt="2024-08-02T10:34:53.010" v="2540" actId="1076"/>
          <ac:spMkLst>
            <pc:docMk/>
            <pc:sldMk cId="4153069220" sldId="317"/>
            <ac:spMk id="8" creationId="{BA09DAA3-0A6A-C6E3-6E1E-EAF7603481BD}"/>
          </ac:spMkLst>
        </pc:spChg>
        <pc:picChg chg="del">
          <ac:chgData name="salonee jadhav" userId="55983f2ee0bb075f" providerId="LiveId" clId="{82F2C77B-9721-40DE-ADD6-2BC05C3BD9E3}" dt="2024-08-02T10:30:00.478" v="2509" actId="478"/>
          <ac:picMkLst>
            <pc:docMk/>
            <pc:sldMk cId="4153069220" sldId="317"/>
            <ac:picMk id="3" creationId="{142F7B32-42CA-341E-3F11-F902372AA212}"/>
          </ac:picMkLst>
        </pc:picChg>
        <pc:picChg chg="add mod">
          <ac:chgData name="salonee jadhav" userId="55983f2ee0bb075f" providerId="LiveId" clId="{82F2C77B-9721-40DE-ADD6-2BC05C3BD9E3}" dt="2024-08-02T10:33:55.086" v="2530" actId="339"/>
          <ac:picMkLst>
            <pc:docMk/>
            <pc:sldMk cId="4153069220" sldId="317"/>
            <ac:picMk id="4" creationId="{0D858C5F-27A4-16DD-60EE-E0C77D0F73C9}"/>
          </ac:picMkLst>
        </pc:picChg>
        <pc:picChg chg="add mod">
          <ac:chgData name="salonee jadhav" userId="55983f2ee0bb075f" providerId="LiveId" clId="{82F2C77B-9721-40DE-ADD6-2BC05C3BD9E3}" dt="2024-08-02T10:34:09.789" v="2534" actId="14100"/>
          <ac:picMkLst>
            <pc:docMk/>
            <pc:sldMk cId="4153069220" sldId="317"/>
            <ac:picMk id="6" creationId="{A8C419BF-D1D1-B7A1-E9A5-8D32B251E204}"/>
          </ac:picMkLst>
        </pc:picChg>
        <pc:picChg chg="del">
          <ac:chgData name="salonee jadhav" userId="55983f2ee0bb075f" providerId="LiveId" clId="{82F2C77B-9721-40DE-ADD6-2BC05C3BD9E3}" dt="2024-08-02T10:30:02.177" v="2510" actId="478"/>
          <ac:picMkLst>
            <pc:docMk/>
            <pc:sldMk cId="4153069220" sldId="317"/>
            <ac:picMk id="7" creationId="{41362390-4EA9-8056-1895-20B8BBB3777B}"/>
          </ac:picMkLst>
        </pc:picChg>
      </pc:sldChg>
      <pc:sldChg chg="add del">
        <pc:chgData name="salonee jadhav" userId="55983f2ee0bb075f" providerId="LiveId" clId="{82F2C77B-9721-40DE-ADD6-2BC05C3BD9E3}" dt="2024-08-02T10:38:54.654" v="2568" actId="47"/>
        <pc:sldMkLst>
          <pc:docMk/>
          <pc:sldMk cId="4168362471" sldId="318"/>
        </pc:sldMkLst>
      </pc:sldChg>
      <pc:sldChg chg="addSp delSp modSp add mod">
        <pc:chgData name="salonee jadhav" userId="55983f2ee0bb075f" providerId="LiveId" clId="{82F2C77B-9721-40DE-ADD6-2BC05C3BD9E3}" dt="2024-08-02T10:44:56.659" v="2626" actId="339"/>
        <pc:sldMkLst>
          <pc:docMk/>
          <pc:sldMk cId="2297561343" sldId="319"/>
        </pc:sldMkLst>
        <pc:spChg chg="add del mod">
          <ac:chgData name="salonee jadhav" userId="55983f2ee0bb075f" providerId="LiveId" clId="{82F2C77B-9721-40DE-ADD6-2BC05C3BD9E3}" dt="2024-08-02T10:43:37.499" v="2607" actId="478"/>
          <ac:spMkLst>
            <pc:docMk/>
            <pc:sldMk cId="2297561343" sldId="319"/>
            <ac:spMk id="4" creationId="{AE81357C-908A-B9A4-2906-A59B4789A3C1}"/>
          </ac:spMkLst>
        </pc:spChg>
        <pc:spChg chg="del">
          <ac:chgData name="salonee jadhav" userId="55983f2ee0bb075f" providerId="LiveId" clId="{82F2C77B-9721-40DE-ADD6-2BC05C3BD9E3}" dt="2024-08-02T10:39:01.703" v="2570" actId="478"/>
          <ac:spMkLst>
            <pc:docMk/>
            <pc:sldMk cId="2297561343" sldId="319"/>
            <ac:spMk id="8" creationId="{F31E1B0B-E56A-C572-FCA7-25210235A4AD}"/>
          </ac:spMkLst>
        </pc:spChg>
        <pc:spChg chg="add mod">
          <ac:chgData name="salonee jadhav" userId="55983f2ee0bb075f" providerId="LiveId" clId="{82F2C77B-9721-40DE-ADD6-2BC05C3BD9E3}" dt="2024-08-02T10:44:29.675" v="2623" actId="14100"/>
          <ac:spMkLst>
            <pc:docMk/>
            <pc:sldMk cId="2297561343" sldId="319"/>
            <ac:spMk id="12" creationId="{A3F5638E-EBF7-EDA3-D5D1-978A8C2214FC}"/>
          </ac:spMkLst>
        </pc:spChg>
        <pc:picChg chg="add del mod">
          <ac:chgData name="salonee jadhav" userId="55983f2ee0bb075f" providerId="LiveId" clId="{82F2C77B-9721-40DE-ADD6-2BC05C3BD9E3}" dt="2024-08-02T10:43:34.635" v="2606" actId="478"/>
          <ac:picMkLst>
            <pc:docMk/>
            <pc:sldMk cId="2297561343" sldId="319"/>
            <ac:picMk id="3" creationId="{C3107D03-2FC2-725A-77DE-14659C518A44}"/>
          </ac:picMkLst>
        </pc:picChg>
        <pc:picChg chg="add del mod">
          <ac:chgData name="salonee jadhav" userId="55983f2ee0bb075f" providerId="LiveId" clId="{82F2C77B-9721-40DE-ADD6-2BC05C3BD9E3}" dt="2024-08-02T10:41:44.389" v="2592" actId="478"/>
          <ac:picMkLst>
            <pc:docMk/>
            <pc:sldMk cId="2297561343" sldId="319"/>
            <ac:picMk id="5" creationId="{DFDCE670-694B-4DC5-8A96-92DD506C9BFF}"/>
          </ac:picMkLst>
        </pc:picChg>
        <pc:picChg chg="del">
          <ac:chgData name="salonee jadhav" userId="55983f2ee0bb075f" providerId="LiveId" clId="{82F2C77B-9721-40DE-ADD6-2BC05C3BD9E3}" dt="2024-08-02T10:38:59.316" v="2569" actId="478"/>
          <ac:picMkLst>
            <pc:docMk/>
            <pc:sldMk cId="2297561343" sldId="319"/>
            <ac:picMk id="7" creationId="{7ED47A90-E13A-9A45-71A7-C6D218044F03}"/>
          </ac:picMkLst>
        </pc:picChg>
        <pc:picChg chg="add mod">
          <ac:chgData name="salonee jadhav" userId="55983f2ee0bb075f" providerId="LiveId" clId="{82F2C77B-9721-40DE-ADD6-2BC05C3BD9E3}" dt="2024-08-02T10:44:56.659" v="2626" actId="339"/>
          <ac:picMkLst>
            <pc:docMk/>
            <pc:sldMk cId="2297561343" sldId="319"/>
            <ac:picMk id="9" creationId="{DD923110-0947-D307-E2B0-B9DE1D603947}"/>
          </ac:picMkLst>
        </pc:picChg>
      </pc:sldChg>
      <pc:sldChg chg="addSp delSp modSp add mod">
        <pc:chgData name="salonee jadhav" userId="55983f2ee0bb075f" providerId="LiveId" clId="{82F2C77B-9721-40DE-ADD6-2BC05C3BD9E3}" dt="2024-08-07T10:58:18.222" v="3011" actId="20577"/>
        <pc:sldMkLst>
          <pc:docMk/>
          <pc:sldMk cId="3869324595" sldId="320"/>
        </pc:sldMkLst>
        <pc:spChg chg="add mod">
          <ac:chgData name="salonee jadhav" userId="55983f2ee0bb075f" providerId="LiveId" clId="{82F2C77B-9721-40DE-ADD6-2BC05C3BD9E3}" dt="2024-08-07T10:58:18.222" v="3011" actId="20577"/>
          <ac:spMkLst>
            <pc:docMk/>
            <pc:sldMk cId="3869324595" sldId="320"/>
            <ac:spMk id="3" creationId="{55CFB921-ECB8-A9A6-8977-E918BB66A184}"/>
          </ac:spMkLst>
        </pc:spChg>
        <pc:spChg chg="del">
          <ac:chgData name="salonee jadhav" userId="55983f2ee0bb075f" providerId="LiveId" clId="{82F2C77B-9721-40DE-ADD6-2BC05C3BD9E3}" dt="2024-08-02T10:43:03.326" v="2598" actId="478"/>
          <ac:spMkLst>
            <pc:docMk/>
            <pc:sldMk cId="3869324595" sldId="320"/>
            <ac:spMk id="8" creationId="{F31E1B0B-E56A-C572-FCA7-25210235A4AD}"/>
          </ac:spMkLst>
        </pc:spChg>
        <pc:picChg chg="add mod">
          <ac:chgData name="salonee jadhav" userId="55983f2ee0bb075f" providerId="LiveId" clId="{82F2C77B-9721-40DE-ADD6-2BC05C3BD9E3}" dt="2024-08-02T10:44:49.275" v="2625" actId="339"/>
          <ac:picMkLst>
            <pc:docMk/>
            <pc:sldMk cId="3869324595" sldId="320"/>
            <ac:picMk id="2" creationId="{F3863900-2348-1B75-21A6-25BDDB11D3BB}"/>
          </ac:picMkLst>
        </pc:picChg>
        <pc:picChg chg="del">
          <ac:chgData name="salonee jadhav" userId="55983f2ee0bb075f" providerId="LiveId" clId="{82F2C77B-9721-40DE-ADD6-2BC05C3BD9E3}" dt="2024-08-02T10:43:01.620" v="2597" actId="478"/>
          <ac:picMkLst>
            <pc:docMk/>
            <pc:sldMk cId="3869324595" sldId="320"/>
            <ac:picMk id="7" creationId="{7ED47A90-E13A-9A45-71A7-C6D218044F03}"/>
          </ac:picMkLst>
        </pc:picChg>
      </pc:sldChg>
      <pc:sldChg chg="addSp delSp modSp add mod">
        <pc:chgData name="salonee jadhav" userId="55983f2ee0bb075f" providerId="LiveId" clId="{82F2C77B-9721-40DE-ADD6-2BC05C3BD9E3}" dt="2024-08-02T10:54:57.302" v="2709" actId="1076"/>
        <pc:sldMkLst>
          <pc:docMk/>
          <pc:sldMk cId="60623662" sldId="321"/>
        </pc:sldMkLst>
        <pc:spChg chg="del">
          <ac:chgData name="salonee jadhav" userId="55983f2ee0bb075f" providerId="LiveId" clId="{82F2C77B-9721-40DE-ADD6-2BC05C3BD9E3}" dt="2024-08-02T10:49:28.685" v="2681" actId="478"/>
          <ac:spMkLst>
            <pc:docMk/>
            <pc:sldMk cId="60623662" sldId="321"/>
            <ac:spMk id="12" creationId="{E4F8981A-41FE-6B81-88F1-6D78DE1E77F9}"/>
          </ac:spMkLst>
        </pc:spChg>
        <pc:spChg chg="del">
          <ac:chgData name="salonee jadhav" userId="55983f2ee0bb075f" providerId="LiveId" clId="{82F2C77B-9721-40DE-ADD6-2BC05C3BD9E3}" dt="2024-08-02T10:49:30.396" v="2682" actId="478"/>
          <ac:spMkLst>
            <pc:docMk/>
            <pc:sldMk cId="60623662" sldId="321"/>
            <ac:spMk id="13" creationId="{47BE67EB-9854-83EF-4F3C-2274071F2CBC}"/>
          </ac:spMkLst>
        </pc:spChg>
        <pc:picChg chg="add del mod">
          <ac:chgData name="salonee jadhav" userId="55983f2ee0bb075f" providerId="LiveId" clId="{82F2C77B-9721-40DE-ADD6-2BC05C3BD9E3}" dt="2024-08-02T10:54:44.172" v="2703" actId="478"/>
          <ac:picMkLst>
            <pc:docMk/>
            <pc:sldMk cId="60623662" sldId="321"/>
            <ac:picMk id="2" creationId="{25932813-CCCE-4D4B-767C-9E8EB7B3535B}"/>
          </ac:picMkLst>
        </pc:picChg>
        <pc:picChg chg="add mod">
          <ac:chgData name="salonee jadhav" userId="55983f2ee0bb075f" providerId="LiveId" clId="{82F2C77B-9721-40DE-ADD6-2BC05C3BD9E3}" dt="2024-08-02T10:51:36.685" v="2699" actId="339"/>
          <ac:picMkLst>
            <pc:docMk/>
            <pc:sldMk cId="60623662" sldId="321"/>
            <ac:picMk id="3" creationId="{3F8C0824-3017-46FD-C621-5596B5C6BD83}"/>
          </ac:picMkLst>
        </pc:picChg>
        <pc:picChg chg="del">
          <ac:chgData name="salonee jadhav" userId="55983f2ee0bb075f" providerId="LiveId" clId="{82F2C77B-9721-40DE-ADD6-2BC05C3BD9E3}" dt="2024-08-02T10:49:25.812" v="2680" actId="478"/>
          <ac:picMkLst>
            <pc:docMk/>
            <pc:sldMk cId="60623662" sldId="321"/>
            <ac:picMk id="4" creationId="{46B7E858-05EC-DDD2-AFF9-AF9EDB31ED73}"/>
          </ac:picMkLst>
        </pc:picChg>
        <pc:picChg chg="add mod">
          <ac:chgData name="salonee jadhav" userId="55983f2ee0bb075f" providerId="LiveId" clId="{82F2C77B-9721-40DE-ADD6-2BC05C3BD9E3}" dt="2024-08-02T10:54:57.302" v="2709" actId="1076"/>
          <ac:picMkLst>
            <pc:docMk/>
            <pc:sldMk cId="60623662" sldId="321"/>
            <ac:picMk id="6" creationId="{664B020A-9487-59E0-7A74-2474C09C91AE}"/>
          </ac:picMkLst>
        </pc:picChg>
        <pc:picChg chg="del">
          <ac:chgData name="salonee jadhav" userId="55983f2ee0bb075f" providerId="LiveId" clId="{82F2C77B-9721-40DE-ADD6-2BC05C3BD9E3}" dt="2024-08-02T10:49:24.101" v="2679" actId="478"/>
          <ac:picMkLst>
            <pc:docMk/>
            <pc:sldMk cId="60623662" sldId="321"/>
            <ac:picMk id="9" creationId="{619464B9-A695-2BD3-359C-0A61ECC2B6D8}"/>
          </ac:picMkLst>
        </pc:picChg>
      </pc:sldChg>
      <pc:sldChg chg="addSp delSp modSp add mod">
        <pc:chgData name="salonee jadhav" userId="55983f2ee0bb075f" providerId="LiveId" clId="{82F2C77B-9721-40DE-ADD6-2BC05C3BD9E3}" dt="2024-08-02T10:51:23.566" v="2697" actId="339"/>
        <pc:sldMkLst>
          <pc:docMk/>
          <pc:sldMk cId="3297445750" sldId="322"/>
        </pc:sldMkLst>
        <pc:spChg chg="del">
          <ac:chgData name="salonee jadhav" userId="55983f2ee0bb075f" providerId="LiveId" clId="{82F2C77B-9721-40DE-ADD6-2BC05C3BD9E3}" dt="2024-08-02T10:47:54.306" v="2660" actId="478"/>
          <ac:spMkLst>
            <pc:docMk/>
            <pc:sldMk cId="3297445750" sldId="322"/>
            <ac:spMk id="5" creationId="{7C826CDC-32BE-C583-6F99-F46BBF8DF222}"/>
          </ac:spMkLst>
        </pc:spChg>
        <pc:spChg chg="add mod">
          <ac:chgData name="salonee jadhav" userId="55983f2ee0bb075f" providerId="LiveId" clId="{82F2C77B-9721-40DE-ADD6-2BC05C3BD9E3}" dt="2024-08-02T10:49:17.924" v="2678" actId="1076"/>
          <ac:spMkLst>
            <pc:docMk/>
            <pc:sldMk cId="3297445750" sldId="322"/>
            <ac:spMk id="6" creationId="{D37D4A3F-812D-F64E-E4ED-0C0B991DFB62}"/>
          </ac:spMkLst>
        </pc:spChg>
        <pc:spChg chg="del mod">
          <ac:chgData name="salonee jadhav" userId="55983f2ee0bb075f" providerId="LiveId" clId="{82F2C77B-9721-40DE-ADD6-2BC05C3BD9E3}" dt="2024-08-02T10:48:58.680" v="2673" actId="478"/>
          <ac:spMkLst>
            <pc:docMk/>
            <pc:sldMk cId="3297445750" sldId="322"/>
            <ac:spMk id="13" creationId="{47BE67EB-9854-83EF-4F3C-2274071F2CBC}"/>
          </ac:spMkLst>
        </pc:spChg>
        <pc:picChg chg="del">
          <ac:chgData name="salonee jadhav" userId="55983f2ee0bb075f" providerId="LiveId" clId="{82F2C77B-9721-40DE-ADD6-2BC05C3BD9E3}" dt="2024-08-02T10:47:51.982" v="2659" actId="478"/>
          <ac:picMkLst>
            <pc:docMk/>
            <pc:sldMk cId="3297445750" sldId="322"/>
            <ac:picMk id="3" creationId="{159542FB-C986-F083-A97F-B75A82B40BB0}"/>
          </ac:picMkLst>
        </pc:picChg>
        <pc:picChg chg="add mod">
          <ac:chgData name="salonee jadhav" userId="55983f2ee0bb075f" providerId="LiveId" clId="{82F2C77B-9721-40DE-ADD6-2BC05C3BD9E3}" dt="2024-08-02T10:51:23.566" v="2697" actId="339"/>
          <ac:picMkLst>
            <pc:docMk/>
            <pc:sldMk cId="3297445750" sldId="322"/>
            <ac:picMk id="4" creationId="{33BEAF8C-CA63-07B2-6F56-D57C43C23CFA}"/>
          </ac:picMkLst>
        </pc:picChg>
        <pc:picChg chg="mod">
          <ac:chgData name="salonee jadhav" userId="55983f2ee0bb075f" providerId="LiveId" clId="{82F2C77B-9721-40DE-ADD6-2BC05C3BD9E3}" dt="2024-08-02T10:48:42.692" v="2671" actId="1076"/>
          <ac:picMkLst>
            <pc:docMk/>
            <pc:sldMk cId="3297445750" sldId="322"/>
            <ac:picMk id="10" creationId="{6D8A84ED-431F-FDAB-F73E-B6B48332135D}"/>
          </ac:picMkLst>
        </pc:picChg>
      </pc:sldChg>
      <pc:sldChg chg="addSp delSp modSp add mod">
        <pc:chgData name="salonee jadhav" userId="55983f2ee0bb075f" providerId="LiveId" clId="{82F2C77B-9721-40DE-ADD6-2BC05C3BD9E3}" dt="2024-08-02T16:08:52.173" v="2899" actId="339"/>
        <pc:sldMkLst>
          <pc:docMk/>
          <pc:sldMk cId="1849315516" sldId="323"/>
        </pc:sldMkLst>
        <pc:picChg chg="add del mod">
          <ac:chgData name="salonee jadhav" userId="55983f2ee0bb075f" providerId="LiveId" clId="{82F2C77B-9721-40DE-ADD6-2BC05C3BD9E3}" dt="2024-08-02T16:08:08.626" v="2896" actId="478"/>
          <ac:picMkLst>
            <pc:docMk/>
            <pc:sldMk cId="1849315516" sldId="323"/>
            <ac:picMk id="3" creationId="{C42556A9-DC1D-224A-261A-C22F44D69548}"/>
          </ac:picMkLst>
        </pc:picChg>
        <pc:picChg chg="add mod">
          <ac:chgData name="salonee jadhav" userId="55983f2ee0bb075f" providerId="LiveId" clId="{82F2C77B-9721-40DE-ADD6-2BC05C3BD9E3}" dt="2024-08-02T16:08:52.173" v="2899" actId="339"/>
          <ac:picMkLst>
            <pc:docMk/>
            <pc:sldMk cId="1849315516" sldId="323"/>
            <ac:picMk id="4" creationId="{20B2FD46-723A-1410-15D3-E227CE38F8EC}"/>
          </ac:picMkLst>
        </pc:picChg>
        <pc:picChg chg="del">
          <ac:chgData name="salonee jadhav" userId="55983f2ee0bb075f" providerId="LiveId" clId="{82F2C77B-9721-40DE-ADD6-2BC05C3BD9E3}" dt="2024-08-02T11:00:50.114" v="2746" actId="478"/>
          <ac:picMkLst>
            <pc:docMk/>
            <pc:sldMk cId="1849315516" sldId="323"/>
            <ac:picMk id="4" creationId="{64029767-B82A-047C-5AA5-BA5DCEBF3DEE}"/>
          </ac:picMkLst>
        </pc:picChg>
        <pc:picChg chg="del">
          <ac:chgData name="salonee jadhav" userId="55983f2ee0bb075f" providerId="LiveId" clId="{82F2C77B-9721-40DE-ADD6-2BC05C3BD9E3}" dt="2024-08-02T11:00:51.968" v="2747" actId="478"/>
          <ac:picMkLst>
            <pc:docMk/>
            <pc:sldMk cId="1849315516" sldId="323"/>
            <ac:picMk id="6" creationId="{1D330CC3-82BD-7A44-C56B-EF5F16F7D41D}"/>
          </ac:picMkLst>
        </pc:picChg>
        <pc:picChg chg="add del mod">
          <ac:chgData name="salonee jadhav" userId="55983f2ee0bb075f" providerId="LiveId" clId="{82F2C77B-9721-40DE-ADD6-2BC05C3BD9E3}" dt="2024-08-02T16:08:11.608" v="2897" actId="478"/>
          <ac:picMkLst>
            <pc:docMk/>
            <pc:sldMk cId="1849315516" sldId="323"/>
            <ac:picMk id="7" creationId="{BEC5EFD6-968C-F915-B51C-D56B76F40E06}"/>
          </ac:picMkLst>
        </pc:picChg>
        <pc:picChg chg="mod">
          <ac:chgData name="salonee jadhav" userId="55983f2ee0bb075f" providerId="LiveId" clId="{82F2C77B-9721-40DE-ADD6-2BC05C3BD9E3}" dt="2024-08-02T11:03:09.757" v="2755" actId="339"/>
          <ac:picMkLst>
            <pc:docMk/>
            <pc:sldMk cId="1849315516" sldId="323"/>
            <ac:picMk id="11" creationId="{12222C49-C557-C78A-30AE-47FDF00D034B}"/>
          </ac:picMkLst>
        </pc:picChg>
      </pc:sldChg>
      <pc:sldChg chg="addSp delSp modSp add mod">
        <pc:chgData name="salonee jadhav" userId="55983f2ee0bb075f" providerId="LiveId" clId="{82F2C77B-9721-40DE-ADD6-2BC05C3BD9E3}" dt="2024-08-02T16:11:15.432" v="2914" actId="339"/>
        <pc:sldMkLst>
          <pc:docMk/>
          <pc:sldMk cId="1841221199" sldId="324"/>
        </pc:sldMkLst>
        <pc:picChg chg="add mod">
          <ac:chgData name="salonee jadhav" userId="55983f2ee0bb075f" providerId="LiveId" clId="{82F2C77B-9721-40DE-ADD6-2BC05C3BD9E3}" dt="2024-08-02T16:11:09.762" v="2912" actId="1076"/>
          <ac:picMkLst>
            <pc:docMk/>
            <pc:sldMk cId="1841221199" sldId="324"/>
            <ac:picMk id="3" creationId="{14431D9A-554F-6E19-64D1-3397CE4F4B92}"/>
          </ac:picMkLst>
        </pc:picChg>
        <pc:picChg chg="del">
          <ac:chgData name="salonee jadhav" userId="55983f2ee0bb075f" providerId="LiveId" clId="{82F2C77B-9721-40DE-ADD6-2BC05C3BD9E3}" dt="2024-08-02T11:03:24.783" v="2758" actId="478"/>
          <ac:picMkLst>
            <pc:docMk/>
            <pc:sldMk cId="1841221199" sldId="324"/>
            <ac:picMk id="3" creationId="{C42556A9-DC1D-224A-261A-C22F44D69548}"/>
          </ac:picMkLst>
        </pc:picChg>
        <pc:picChg chg="add del mod">
          <ac:chgData name="salonee jadhav" userId="55983f2ee0bb075f" providerId="LiveId" clId="{82F2C77B-9721-40DE-ADD6-2BC05C3BD9E3}" dt="2024-08-02T16:09:33.370" v="2900" actId="478"/>
          <ac:picMkLst>
            <pc:docMk/>
            <pc:sldMk cId="1841221199" sldId="324"/>
            <ac:picMk id="4" creationId="{AD601DDB-43D5-6186-7A9E-56234596A2E7}"/>
          </ac:picMkLst>
        </pc:picChg>
        <pc:picChg chg="add del mod">
          <ac:chgData name="salonee jadhav" userId="55983f2ee0bb075f" providerId="LiveId" clId="{82F2C77B-9721-40DE-ADD6-2BC05C3BD9E3}" dt="2024-08-02T16:09:34.932" v="2901" actId="478"/>
          <ac:picMkLst>
            <pc:docMk/>
            <pc:sldMk cId="1841221199" sldId="324"/>
            <ac:picMk id="6" creationId="{77DB1E58-8C23-5926-1D11-0021795E917C}"/>
          </ac:picMkLst>
        </pc:picChg>
        <pc:picChg chg="add mod">
          <ac:chgData name="salonee jadhav" userId="55983f2ee0bb075f" providerId="LiveId" clId="{82F2C77B-9721-40DE-ADD6-2BC05C3BD9E3}" dt="2024-08-02T16:11:15.432" v="2914" actId="339"/>
          <ac:picMkLst>
            <pc:docMk/>
            <pc:sldMk cId="1841221199" sldId="324"/>
            <ac:picMk id="7" creationId="{23A374ED-8FF3-3433-24F6-80CE3E64F76A}"/>
          </ac:picMkLst>
        </pc:picChg>
        <pc:picChg chg="del">
          <ac:chgData name="salonee jadhav" userId="55983f2ee0bb075f" providerId="LiveId" clId="{82F2C77B-9721-40DE-ADD6-2BC05C3BD9E3}" dt="2024-08-02T11:03:26.608" v="2759" actId="478"/>
          <ac:picMkLst>
            <pc:docMk/>
            <pc:sldMk cId="1841221199" sldId="324"/>
            <ac:picMk id="7" creationId="{BEC5EFD6-968C-F915-B51C-D56B76F40E06}"/>
          </ac:picMkLst>
        </pc:picChg>
      </pc:sldChg>
      <pc:sldChg chg="addSp delSp modSp add mod">
        <pc:chgData name="salonee jadhav" userId="55983f2ee0bb075f" providerId="LiveId" clId="{82F2C77B-9721-40DE-ADD6-2BC05C3BD9E3}" dt="2024-08-02T16:14:01.192" v="2936" actId="339"/>
        <pc:sldMkLst>
          <pc:docMk/>
          <pc:sldMk cId="2301670598" sldId="325"/>
        </pc:sldMkLst>
        <pc:picChg chg="add del mod">
          <ac:chgData name="salonee jadhav" userId="55983f2ee0bb075f" providerId="LiveId" clId="{82F2C77B-9721-40DE-ADD6-2BC05C3BD9E3}" dt="2024-08-02T16:11:24.136" v="2915" actId="478"/>
          <ac:picMkLst>
            <pc:docMk/>
            <pc:sldMk cId="2301670598" sldId="325"/>
            <ac:picMk id="3" creationId="{D8833D07-30C8-74CA-45A1-2C22977E82AA}"/>
          </ac:picMkLst>
        </pc:picChg>
        <pc:picChg chg="add mod">
          <ac:chgData name="salonee jadhav" userId="55983f2ee0bb075f" providerId="LiveId" clId="{82F2C77B-9721-40DE-ADD6-2BC05C3BD9E3}" dt="2024-08-02T16:14:01.192" v="2936" actId="339"/>
          <ac:picMkLst>
            <pc:docMk/>
            <pc:sldMk cId="2301670598" sldId="325"/>
            <ac:picMk id="4" creationId="{12F38D88-2288-76BA-C1E6-ECA238B9E73F}"/>
          </ac:picMkLst>
        </pc:picChg>
        <pc:picChg chg="del">
          <ac:chgData name="salonee jadhav" userId="55983f2ee0bb075f" providerId="LiveId" clId="{82F2C77B-9721-40DE-ADD6-2BC05C3BD9E3}" dt="2024-08-02T11:06:51.458" v="2781" actId="478"/>
          <ac:picMkLst>
            <pc:docMk/>
            <pc:sldMk cId="2301670598" sldId="325"/>
            <ac:picMk id="4" creationId="{AD601DDB-43D5-6186-7A9E-56234596A2E7}"/>
          </ac:picMkLst>
        </pc:picChg>
        <pc:picChg chg="add mod">
          <ac:chgData name="salonee jadhav" userId="55983f2ee0bb075f" providerId="LiveId" clId="{82F2C77B-9721-40DE-ADD6-2BC05C3BD9E3}" dt="2024-08-02T16:13:56.963" v="2935" actId="339"/>
          <ac:picMkLst>
            <pc:docMk/>
            <pc:sldMk cId="2301670598" sldId="325"/>
            <ac:picMk id="6" creationId="{394A3948-D6F1-4653-CA96-FFF19FAD4871}"/>
          </ac:picMkLst>
        </pc:picChg>
        <pc:picChg chg="del">
          <ac:chgData name="salonee jadhav" userId="55983f2ee0bb075f" providerId="LiveId" clId="{82F2C77B-9721-40DE-ADD6-2BC05C3BD9E3}" dt="2024-08-02T11:06:52.951" v="2782" actId="478"/>
          <ac:picMkLst>
            <pc:docMk/>
            <pc:sldMk cId="2301670598" sldId="325"/>
            <ac:picMk id="6" creationId="{77DB1E58-8C23-5926-1D11-0021795E917C}"/>
          </ac:picMkLst>
        </pc:picChg>
        <pc:picChg chg="add del mod">
          <ac:chgData name="salonee jadhav" userId="55983f2ee0bb075f" providerId="LiveId" clId="{82F2C77B-9721-40DE-ADD6-2BC05C3BD9E3}" dt="2024-08-02T16:11:25.696" v="2916" actId="478"/>
          <ac:picMkLst>
            <pc:docMk/>
            <pc:sldMk cId="2301670598" sldId="325"/>
            <ac:picMk id="7" creationId="{F3976621-72CA-2279-0E98-DE90BC1DB366}"/>
          </ac:picMkLst>
        </pc:picChg>
      </pc:sldChg>
      <pc:sldChg chg="addSp delSp modSp add mod">
        <pc:chgData name="salonee jadhav" userId="55983f2ee0bb075f" providerId="LiveId" clId="{82F2C77B-9721-40DE-ADD6-2BC05C3BD9E3}" dt="2024-08-02T16:15:34.726" v="2942" actId="1076"/>
        <pc:sldMkLst>
          <pc:docMk/>
          <pc:sldMk cId="1125299655" sldId="326"/>
        </pc:sldMkLst>
        <pc:picChg chg="add mod">
          <ac:chgData name="salonee jadhav" userId="55983f2ee0bb075f" providerId="LiveId" clId="{82F2C77B-9721-40DE-ADD6-2BC05C3BD9E3}" dt="2024-08-02T16:15:34.726" v="2942" actId="1076"/>
          <ac:picMkLst>
            <pc:docMk/>
            <pc:sldMk cId="1125299655" sldId="326"/>
            <ac:picMk id="3" creationId="{91846380-D88C-895E-ACB3-8843CF2CB626}"/>
          </ac:picMkLst>
        </pc:picChg>
        <pc:picChg chg="del">
          <ac:chgData name="salonee jadhav" userId="55983f2ee0bb075f" providerId="LiveId" clId="{82F2C77B-9721-40DE-ADD6-2BC05C3BD9E3}" dt="2024-08-02T11:11:07.845" v="2812" actId="478"/>
          <ac:picMkLst>
            <pc:docMk/>
            <pc:sldMk cId="1125299655" sldId="326"/>
            <ac:picMk id="3" creationId="{D8833D07-30C8-74CA-45A1-2C22977E82AA}"/>
          </ac:picMkLst>
        </pc:picChg>
        <pc:picChg chg="add del mod">
          <ac:chgData name="salonee jadhav" userId="55983f2ee0bb075f" providerId="LiveId" clId="{82F2C77B-9721-40DE-ADD6-2BC05C3BD9E3}" dt="2024-08-02T16:15:24.088" v="2937" actId="478"/>
          <ac:picMkLst>
            <pc:docMk/>
            <pc:sldMk cId="1125299655" sldId="326"/>
            <ac:picMk id="4" creationId="{421FC522-34F5-1EDF-A1C5-C9C112C7F78C}"/>
          </ac:picMkLst>
        </pc:picChg>
        <pc:picChg chg="del">
          <ac:chgData name="salonee jadhav" userId="55983f2ee0bb075f" providerId="LiveId" clId="{82F2C77B-9721-40DE-ADD6-2BC05C3BD9E3}" dt="2024-08-02T11:11:09.041" v="2813" actId="478"/>
          <ac:picMkLst>
            <pc:docMk/>
            <pc:sldMk cId="1125299655" sldId="326"/>
            <ac:picMk id="7" creationId="{F3976621-72CA-2279-0E98-DE90BC1DB366}"/>
          </ac:picMkLst>
        </pc:picChg>
      </pc:sldChg>
      <pc:sldChg chg="modSp add mod">
        <pc:chgData name="salonee jadhav" userId="55983f2ee0bb075f" providerId="LiveId" clId="{82F2C77B-9721-40DE-ADD6-2BC05C3BD9E3}" dt="2024-08-02T11:12:26.726" v="2837" actId="1076"/>
        <pc:sldMkLst>
          <pc:docMk/>
          <pc:sldMk cId="2496294393" sldId="327"/>
        </pc:sldMkLst>
        <pc:spChg chg="mod">
          <ac:chgData name="salonee jadhav" userId="55983f2ee0bb075f" providerId="LiveId" clId="{82F2C77B-9721-40DE-ADD6-2BC05C3BD9E3}" dt="2024-08-02T11:12:26.726" v="2837" actId="1076"/>
          <ac:spMkLst>
            <pc:docMk/>
            <pc:sldMk cId="2496294393" sldId="327"/>
            <ac:spMk id="2" creationId="{06DB8FCC-97CD-27CE-7AA4-8D7D064D3235}"/>
          </ac:spMkLst>
        </pc:spChg>
        <pc:picChg chg="mod">
          <ac:chgData name="salonee jadhav" userId="55983f2ee0bb075f" providerId="LiveId" clId="{82F2C77B-9721-40DE-ADD6-2BC05C3BD9E3}" dt="2024-08-02T11:12:19.500" v="2836" actId="1076"/>
          <ac:picMkLst>
            <pc:docMk/>
            <pc:sldMk cId="2496294393" sldId="327"/>
            <ac:picMk id="330" creationId="{00000000-0000-0000-0000-000000000000}"/>
          </ac:picMkLst>
        </pc:picChg>
      </pc:sldChg>
      <pc:sldChg chg="add del">
        <pc:chgData name="salonee jadhav" userId="55983f2ee0bb075f" providerId="LiveId" clId="{82F2C77B-9721-40DE-ADD6-2BC05C3BD9E3}" dt="2024-08-02T11:11:16.427" v="2817"/>
        <pc:sldMkLst>
          <pc:docMk/>
          <pc:sldMk cId="3735687148" sldId="327"/>
        </pc:sldMkLst>
      </pc:sldChg>
      <pc:sldChg chg="add del">
        <pc:chgData name="salonee jadhav" userId="55983f2ee0bb075f" providerId="LiveId" clId="{82F2C77B-9721-40DE-ADD6-2BC05C3BD9E3}" dt="2024-08-02T11:11:12.551" v="2815"/>
        <pc:sldMkLst>
          <pc:docMk/>
          <pc:sldMk cId="3857337508" sldId="327"/>
        </pc:sldMkLst>
      </pc:sldChg>
      <pc:sldMasterChg chg="delSldLayout">
        <pc:chgData name="salonee jadhav" userId="55983f2ee0bb075f" providerId="LiveId" clId="{82F2C77B-9721-40DE-ADD6-2BC05C3BD9E3}" dt="2024-08-01T07:11:13.895" v="2363" actId="47"/>
        <pc:sldMasterMkLst>
          <pc:docMk/>
          <pc:sldMasterMk cId="0" sldId="2147483677"/>
        </pc:sldMasterMkLst>
        <pc:sldLayoutChg chg="del">
          <pc:chgData name="salonee jadhav" userId="55983f2ee0bb075f" providerId="LiveId" clId="{82F2C77B-9721-40DE-ADD6-2BC05C3BD9E3}" dt="2024-08-01T07:11:05.820" v="2354" actId="47"/>
          <pc:sldLayoutMkLst>
            <pc:docMk/>
            <pc:sldMasterMk cId="0" sldId="2147483677"/>
            <pc:sldLayoutMk cId="0" sldId="2147483651"/>
          </pc:sldLayoutMkLst>
        </pc:sldLayoutChg>
        <pc:sldLayoutChg chg="del">
          <pc:chgData name="salonee jadhav" userId="55983f2ee0bb075f" providerId="LiveId" clId="{82F2C77B-9721-40DE-ADD6-2BC05C3BD9E3}" dt="2024-08-01T07:11:13.895" v="2363" actId="47"/>
          <pc:sldLayoutMkLst>
            <pc:docMk/>
            <pc:sldMasterMk cId="0" sldId="2147483677"/>
            <pc:sldLayoutMk cId="0" sldId="2147483652"/>
          </pc:sldLayoutMkLst>
        </pc:sldLayoutChg>
        <pc:sldLayoutChg chg="del">
          <pc:chgData name="salonee jadhav" userId="55983f2ee0bb075f" providerId="LiveId" clId="{82F2C77B-9721-40DE-ADD6-2BC05C3BD9E3}" dt="2024-08-01T07:10:58.538" v="2346" actId="47"/>
          <pc:sldLayoutMkLst>
            <pc:docMk/>
            <pc:sldMasterMk cId="0" sldId="2147483677"/>
            <pc:sldLayoutMk cId="0" sldId="2147483654"/>
          </pc:sldLayoutMkLst>
        </pc:sldLayoutChg>
        <pc:sldLayoutChg chg="del">
          <pc:chgData name="salonee jadhav" userId="55983f2ee0bb075f" providerId="LiveId" clId="{82F2C77B-9721-40DE-ADD6-2BC05C3BD9E3}" dt="2024-08-01T07:10:56.532" v="2344" actId="47"/>
          <pc:sldLayoutMkLst>
            <pc:docMk/>
            <pc:sldMasterMk cId="0" sldId="2147483677"/>
            <pc:sldLayoutMk cId="0" sldId="2147483657"/>
          </pc:sldLayoutMkLst>
        </pc:sldLayoutChg>
        <pc:sldLayoutChg chg="del">
          <pc:chgData name="salonee jadhav" userId="55983f2ee0bb075f" providerId="LiveId" clId="{82F2C77B-9721-40DE-ADD6-2BC05C3BD9E3}" dt="2024-08-01T07:11:08.270" v="2357" actId="47"/>
          <pc:sldLayoutMkLst>
            <pc:docMk/>
            <pc:sldMasterMk cId="0" sldId="2147483677"/>
            <pc:sldLayoutMk cId="0" sldId="2147483660"/>
          </pc:sldLayoutMkLst>
        </pc:sldLayoutChg>
        <pc:sldLayoutChg chg="del">
          <pc:chgData name="salonee jadhav" userId="55983f2ee0bb075f" providerId="LiveId" clId="{82F2C77B-9721-40DE-ADD6-2BC05C3BD9E3}" dt="2024-08-01T07:11:08.803" v="2358" actId="47"/>
          <pc:sldLayoutMkLst>
            <pc:docMk/>
            <pc:sldMasterMk cId="0" sldId="2147483677"/>
            <pc:sldLayoutMk cId="0" sldId="2147483661"/>
          </pc:sldLayoutMkLst>
        </pc:sldLayoutChg>
        <pc:sldLayoutChg chg="del">
          <pc:chgData name="salonee jadhav" userId="55983f2ee0bb075f" providerId="LiveId" clId="{82F2C77B-9721-40DE-ADD6-2BC05C3BD9E3}" dt="2024-08-01T07:10:54.186" v="2343" actId="47"/>
          <pc:sldLayoutMkLst>
            <pc:docMk/>
            <pc:sldMasterMk cId="0" sldId="2147483677"/>
            <pc:sldLayoutMk cId="0" sldId="2147483662"/>
          </pc:sldLayoutMkLst>
        </pc:sldLayoutChg>
        <pc:sldLayoutChg chg="del">
          <pc:chgData name="salonee jadhav" userId="55983f2ee0bb075f" providerId="LiveId" clId="{82F2C77B-9721-40DE-ADD6-2BC05C3BD9E3}" dt="2024-08-01T07:11:11.102" v="2360" actId="47"/>
          <pc:sldLayoutMkLst>
            <pc:docMk/>
            <pc:sldMasterMk cId="0" sldId="2147483677"/>
            <pc:sldLayoutMk cId="0" sldId="2147483664"/>
          </pc:sldLayoutMkLst>
        </pc:sldLayoutChg>
        <pc:sldLayoutChg chg="del">
          <pc:chgData name="salonee jadhav" userId="55983f2ee0bb075f" providerId="LiveId" clId="{82F2C77B-9721-40DE-ADD6-2BC05C3BD9E3}" dt="2024-08-01T07:11:00.669" v="2349" actId="47"/>
          <pc:sldLayoutMkLst>
            <pc:docMk/>
            <pc:sldMasterMk cId="0" sldId="2147483677"/>
            <pc:sldLayoutMk cId="0" sldId="2147483666"/>
          </pc:sldLayoutMkLst>
        </pc:sldLayoutChg>
        <pc:sldLayoutChg chg="del">
          <pc:chgData name="salonee jadhav" userId="55983f2ee0bb075f" providerId="LiveId" clId="{82F2C77B-9721-40DE-ADD6-2BC05C3BD9E3}" dt="2024-08-01T07:10:59.835" v="2348" actId="47"/>
          <pc:sldLayoutMkLst>
            <pc:docMk/>
            <pc:sldMasterMk cId="0" sldId="2147483677"/>
            <pc:sldLayoutMk cId="0" sldId="2147483668"/>
          </pc:sldLayoutMkLst>
        </pc:sldLayoutChg>
        <pc:sldLayoutChg chg="del">
          <pc:chgData name="salonee jadhav" userId="55983f2ee0bb075f" providerId="LiveId" clId="{82F2C77B-9721-40DE-ADD6-2BC05C3BD9E3}" dt="2024-08-01T07:11:09.734" v="2359" actId="47"/>
          <pc:sldLayoutMkLst>
            <pc:docMk/>
            <pc:sldMasterMk cId="0" sldId="2147483677"/>
            <pc:sldLayoutMk cId="0" sldId="2147483669"/>
          </pc:sldLayoutMkLst>
        </pc:sldLayoutChg>
        <pc:sldLayoutChg chg="del">
          <pc:chgData name="salonee jadhav" userId="55983f2ee0bb075f" providerId="LiveId" clId="{82F2C77B-9721-40DE-ADD6-2BC05C3BD9E3}" dt="2024-08-01T07:11:01.709" v="2350" actId="47"/>
          <pc:sldLayoutMkLst>
            <pc:docMk/>
            <pc:sldMasterMk cId="0" sldId="2147483677"/>
            <pc:sldLayoutMk cId="0" sldId="2147483670"/>
          </pc:sldLayoutMkLst>
        </pc:sldLayoutChg>
        <pc:sldLayoutChg chg="del">
          <pc:chgData name="salonee jadhav" userId="55983f2ee0bb075f" providerId="LiveId" clId="{82F2C77B-9721-40DE-ADD6-2BC05C3BD9E3}" dt="2024-08-01T07:10:57.379" v="2345" actId="47"/>
          <pc:sldLayoutMkLst>
            <pc:docMk/>
            <pc:sldMasterMk cId="0" sldId="2147483677"/>
            <pc:sldLayoutMk cId="0" sldId="2147483671"/>
          </pc:sldLayoutMkLst>
        </pc:sldLayoutChg>
        <pc:sldLayoutChg chg="del">
          <pc:chgData name="salonee jadhav" userId="55983f2ee0bb075f" providerId="LiveId" clId="{82F2C77B-9721-40DE-ADD6-2BC05C3BD9E3}" dt="2024-08-01T07:11:11.716" v="2361" actId="47"/>
          <pc:sldLayoutMkLst>
            <pc:docMk/>
            <pc:sldMasterMk cId="0" sldId="2147483677"/>
            <pc:sldLayoutMk cId="0" sldId="2147483672"/>
          </pc:sldLayoutMkLst>
        </pc:sldLayoutChg>
      </pc:sldMasterChg>
      <pc:sldMasterChg chg="del delSldLayout">
        <pc:chgData name="salonee jadhav" userId="55983f2ee0bb075f" providerId="LiveId" clId="{82F2C77B-9721-40DE-ADD6-2BC05C3BD9E3}" dt="2024-08-01T07:11:28.498" v="2381" actId="47"/>
        <pc:sldMasterMkLst>
          <pc:docMk/>
          <pc:sldMasterMk cId="0" sldId="2147483678"/>
        </pc:sldMasterMkLst>
        <pc:sldLayoutChg chg="del">
          <pc:chgData name="salonee jadhav" userId="55983f2ee0bb075f" providerId="LiveId" clId="{82F2C77B-9721-40DE-ADD6-2BC05C3BD9E3}" dt="2024-08-01T07:11:28.498" v="2381" actId="47"/>
          <pc:sldLayoutMkLst>
            <pc:docMk/>
            <pc:sldMasterMk cId="0" sldId="2147483678"/>
            <pc:sldLayoutMk cId="0" sldId="2147483675"/>
          </pc:sldLayoutMkLst>
        </pc:sldLayoutChg>
        <pc:sldLayoutChg chg="del">
          <pc:chgData name="salonee jadhav" userId="55983f2ee0bb075f" providerId="LiveId" clId="{82F2C77B-9721-40DE-ADD6-2BC05C3BD9E3}" dt="2024-08-01T07:11:26.813" v="2380" actId="47"/>
          <pc:sldLayoutMkLst>
            <pc:docMk/>
            <pc:sldMasterMk cId="0" sldId="2147483678"/>
            <pc:sldLayoutMk cId="0"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63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33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9554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434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53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488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2656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812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3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2941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2095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1042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627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231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22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03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dd46dd1d67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dd46dd1d6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29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9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583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7000" y="798675"/>
            <a:ext cx="5670000" cy="2368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7675" y="335997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pic>
        <p:nvPicPr>
          <p:cNvPr id="11" name="Google Shape;11;p2"/>
          <p:cNvPicPr preferRelativeResize="0"/>
          <p:nvPr/>
        </p:nvPicPr>
        <p:blipFill>
          <a:blip r:embed="rId2">
            <a:alphaModFix/>
          </a:blip>
          <a:stretch>
            <a:fillRect/>
          </a:stretch>
        </p:blipFill>
        <p:spPr>
          <a:xfrm>
            <a:off x="-148425" y="2333228"/>
            <a:ext cx="4528799" cy="4294398"/>
          </a:xfrm>
          <a:prstGeom prst="rect">
            <a:avLst/>
          </a:prstGeom>
          <a:noFill/>
          <a:ln>
            <a:noFill/>
          </a:ln>
        </p:spPr>
      </p:pic>
      <p:pic>
        <p:nvPicPr>
          <p:cNvPr id="12" name="Google Shape;12;p2"/>
          <p:cNvPicPr preferRelativeResize="0"/>
          <p:nvPr/>
        </p:nvPicPr>
        <p:blipFill rotWithShape="1">
          <a:blip r:embed="rId3">
            <a:alphaModFix/>
          </a:blip>
          <a:srcRect l="10238" t="10788" r="21460" b="12099"/>
          <a:stretch/>
        </p:blipFill>
        <p:spPr>
          <a:xfrm rot="-5400000">
            <a:off x="7959486" y="-70341"/>
            <a:ext cx="1993728" cy="213440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19"/>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1"/>
          <p:cNvSpPr txBox="1">
            <a:spLocks noGrp="1"/>
          </p:cNvSpPr>
          <p:nvPr>
            <p:ph type="subTitle" idx="1"/>
          </p:nvPr>
        </p:nvSpPr>
        <p:spPr>
          <a:xfrm>
            <a:off x="796225" y="1610950"/>
            <a:ext cx="75627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4" name="Google Shape;124;p21"/>
          <p:cNvSpPr txBox="1">
            <a:spLocks noGrp="1"/>
          </p:cNvSpPr>
          <p:nvPr>
            <p:ph type="subTitle" idx="2"/>
          </p:nvPr>
        </p:nvSpPr>
        <p:spPr>
          <a:xfrm>
            <a:off x="796225" y="2731130"/>
            <a:ext cx="75627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5" name="Google Shape;125;p21"/>
          <p:cNvSpPr txBox="1">
            <a:spLocks noGrp="1"/>
          </p:cNvSpPr>
          <p:nvPr>
            <p:ph type="subTitle" idx="3"/>
          </p:nvPr>
        </p:nvSpPr>
        <p:spPr>
          <a:xfrm>
            <a:off x="796225" y="3851626"/>
            <a:ext cx="75627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6" name="Google Shape;126;p21"/>
          <p:cNvSpPr txBox="1">
            <a:spLocks noGrp="1"/>
          </p:cNvSpPr>
          <p:nvPr>
            <p:ph type="subTitle" idx="4"/>
          </p:nvPr>
        </p:nvSpPr>
        <p:spPr>
          <a:xfrm>
            <a:off x="796225" y="1241271"/>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21"/>
          <p:cNvSpPr txBox="1">
            <a:spLocks noGrp="1"/>
          </p:cNvSpPr>
          <p:nvPr>
            <p:ph type="subTitle" idx="5"/>
          </p:nvPr>
        </p:nvSpPr>
        <p:spPr>
          <a:xfrm>
            <a:off x="796225" y="2350131"/>
            <a:ext cx="75627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8" name="Google Shape;128;p21"/>
          <p:cNvSpPr txBox="1">
            <a:spLocks noGrp="1"/>
          </p:cNvSpPr>
          <p:nvPr>
            <p:ph type="subTitle" idx="6"/>
          </p:nvPr>
        </p:nvSpPr>
        <p:spPr>
          <a:xfrm>
            <a:off x="796225" y="3470628"/>
            <a:ext cx="75627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9" name="Google Shape;129;p21"/>
          <p:cNvSpPr/>
          <p:nvPr/>
        </p:nvSpPr>
        <p:spPr>
          <a:xfrm rot="4409526">
            <a:off x="256937" y="839608"/>
            <a:ext cx="172094" cy="148933"/>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30" name="Google Shape;130;p21"/>
          <p:cNvPicPr preferRelativeResize="0"/>
          <p:nvPr/>
        </p:nvPicPr>
        <p:blipFill rotWithShape="1">
          <a:blip r:embed="rId2">
            <a:alphaModFix/>
          </a:blip>
          <a:srcRect l="26020" t="42644" r="17669" b="26239"/>
          <a:stretch/>
        </p:blipFill>
        <p:spPr>
          <a:xfrm rot="5399991">
            <a:off x="-765724" y="3457982"/>
            <a:ext cx="2065352" cy="1082252"/>
          </a:xfrm>
          <a:prstGeom prst="rect">
            <a:avLst/>
          </a:prstGeom>
          <a:noFill/>
          <a:ln>
            <a:noFill/>
          </a:ln>
        </p:spPr>
      </p:pic>
      <p:sp>
        <p:nvSpPr>
          <p:cNvPr id="131" name="Google Shape;131;p21"/>
          <p:cNvSpPr/>
          <p:nvPr/>
        </p:nvSpPr>
        <p:spPr>
          <a:xfrm>
            <a:off x="8573125" y="-65775"/>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5"/>
        <p:cNvGrpSpPr/>
        <p:nvPr/>
      </p:nvGrpSpPr>
      <p:grpSpPr>
        <a:xfrm>
          <a:off x="0" y="0"/>
          <a:ext cx="0" cy="0"/>
          <a:chOff x="0" y="0"/>
          <a:chExt cx="0" cy="0"/>
        </a:xfrm>
      </p:grpSpPr>
      <p:pic>
        <p:nvPicPr>
          <p:cNvPr id="186" name="Google Shape;186;p27"/>
          <p:cNvPicPr preferRelativeResize="0"/>
          <p:nvPr/>
        </p:nvPicPr>
        <p:blipFill>
          <a:blip r:embed="rId2">
            <a:alphaModFix/>
          </a:blip>
          <a:stretch>
            <a:fillRect/>
          </a:stretch>
        </p:blipFill>
        <p:spPr>
          <a:xfrm>
            <a:off x="-767300" y="2175428"/>
            <a:ext cx="4528799" cy="4294398"/>
          </a:xfrm>
          <a:prstGeom prst="rect">
            <a:avLst/>
          </a:prstGeom>
          <a:noFill/>
          <a:ln>
            <a:noFill/>
          </a:ln>
        </p:spPr>
      </p:pic>
      <p:pic>
        <p:nvPicPr>
          <p:cNvPr id="187" name="Google Shape;187;p27"/>
          <p:cNvPicPr preferRelativeResize="0"/>
          <p:nvPr/>
        </p:nvPicPr>
        <p:blipFill rotWithShape="1">
          <a:blip r:embed="rId3">
            <a:alphaModFix/>
          </a:blip>
          <a:srcRect l="10238" t="10788" r="21460" b="12099"/>
          <a:stretch/>
        </p:blipFill>
        <p:spPr>
          <a:xfrm rot="-5400000">
            <a:off x="7959486" y="-70341"/>
            <a:ext cx="1993728" cy="2134404"/>
          </a:xfrm>
          <a:prstGeom prst="rect">
            <a:avLst/>
          </a:prstGeom>
          <a:noFill/>
          <a:ln>
            <a:noFill/>
          </a:ln>
        </p:spPr>
      </p:pic>
      <p:sp>
        <p:nvSpPr>
          <p:cNvPr id="188" name="Google Shape;188;p27"/>
          <p:cNvSpPr/>
          <p:nvPr/>
        </p:nvSpPr>
        <p:spPr>
          <a:xfrm>
            <a:off x="691967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l="10238" t="10788" r="21460" b="12099"/>
          <a:stretch/>
        </p:blipFill>
        <p:spPr>
          <a:xfrm rot="5400000" flipH="1">
            <a:off x="-753088" y="-70341"/>
            <a:ext cx="1993728" cy="2134404"/>
          </a:xfrm>
          <a:prstGeom prst="rect">
            <a:avLst/>
          </a:prstGeom>
          <a:noFill/>
          <a:ln>
            <a:noFill/>
          </a:ln>
        </p:spPr>
      </p:pic>
      <p:pic>
        <p:nvPicPr>
          <p:cNvPr id="191" name="Google Shape;191;p28"/>
          <p:cNvPicPr preferRelativeResize="0"/>
          <p:nvPr/>
        </p:nvPicPr>
        <p:blipFill>
          <a:blip r:embed="rId3">
            <a:alphaModFix/>
          </a:blip>
          <a:stretch>
            <a:fillRect/>
          </a:stretch>
        </p:blipFill>
        <p:spPr>
          <a:xfrm flipH="1">
            <a:off x="5438627" y="2175428"/>
            <a:ext cx="4528799" cy="4294398"/>
          </a:xfrm>
          <a:prstGeom prst="rect">
            <a:avLst/>
          </a:prstGeom>
          <a:noFill/>
          <a:ln>
            <a:noFill/>
          </a:ln>
        </p:spPr>
      </p:pic>
      <p:sp>
        <p:nvSpPr>
          <p:cNvPr id="192" name="Google Shape;192;p28"/>
          <p:cNvSpPr/>
          <p:nvPr/>
        </p:nvSpPr>
        <p:spPr>
          <a:xfrm rot="-2700000" flipH="1">
            <a:off x="239726" y="2751552"/>
            <a:ext cx="133643" cy="148917"/>
          </a:xfrm>
          <a:prstGeom prst="rect">
            <a:avLst/>
          </a:prstGeom>
          <a:solidFill>
            <a:srgbClr val="553BB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72400" y="1995250"/>
            <a:ext cx="39540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981950" y="873500"/>
            <a:ext cx="1734900" cy="113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872400" y="3003625"/>
            <a:ext cx="3954000" cy="5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pic>
        <p:nvPicPr>
          <p:cNvPr id="17" name="Google Shape;17;p3"/>
          <p:cNvPicPr preferRelativeResize="0"/>
          <p:nvPr/>
        </p:nvPicPr>
        <p:blipFill rotWithShape="1">
          <a:blip r:embed="rId2">
            <a:alphaModFix/>
          </a:blip>
          <a:srcRect l="26020" t="42644" r="17669" b="26239"/>
          <a:stretch/>
        </p:blipFill>
        <p:spPr>
          <a:xfrm rot="5400000">
            <a:off x="-813962" y="-702025"/>
            <a:ext cx="3054377" cy="1600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21" name="Google Shape;21;p4"/>
          <p:cNvSpPr/>
          <p:nvPr/>
        </p:nvSpPr>
        <p:spPr>
          <a:xfrm rot="2407501">
            <a:off x="268597" y="4126990"/>
            <a:ext cx="172238" cy="148808"/>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 name="Google Shape;22;p4"/>
          <p:cNvSpPr/>
          <p:nvPr/>
        </p:nvSpPr>
        <p:spPr>
          <a:xfrm>
            <a:off x="7576400" y="28667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3;p4"/>
          <p:cNvSpPr/>
          <p:nvPr/>
        </p:nvSpPr>
        <p:spPr>
          <a:xfrm>
            <a:off x="691967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24" name="Google Shape;24;p4"/>
          <p:cNvPicPr preferRelativeResize="0"/>
          <p:nvPr/>
        </p:nvPicPr>
        <p:blipFill>
          <a:blip r:embed="rId2">
            <a:alphaModFix/>
          </a:blip>
          <a:stretch>
            <a:fillRect/>
          </a:stretch>
        </p:blipFill>
        <p:spPr>
          <a:xfrm rot="6557558">
            <a:off x="5809999" y="2285228"/>
            <a:ext cx="4528800" cy="42943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0000" y="637700"/>
            <a:ext cx="5605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20000" y="1347250"/>
            <a:ext cx="5605200" cy="317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642750" y="4044700"/>
            <a:ext cx="7858500" cy="6075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3"/>
          <p:cNvSpPr txBox="1">
            <a:spLocks noGrp="1"/>
          </p:cNvSpPr>
          <p:nvPr>
            <p:ph type="subTitle" idx="1"/>
          </p:nvPr>
        </p:nvSpPr>
        <p:spPr>
          <a:xfrm>
            <a:off x="713225"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8" name="Google Shape;58;p13"/>
          <p:cNvSpPr txBox="1">
            <a:spLocks noGrp="1"/>
          </p:cNvSpPr>
          <p:nvPr>
            <p:ph type="subTitle" idx="2"/>
          </p:nvPr>
        </p:nvSpPr>
        <p:spPr>
          <a:xfrm>
            <a:off x="713225" y="37394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9" name="Google Shape;59;p13"/>
          <p:cNvSpPr txBox="1">
            <a:spLocks noGrp="1"/>
          </p:cNvSpPr>
          <p:nvPr>
            <p:ph type="subTitle" idx="3"/>
          </p:nvPr>
        </p:nvSpPr>
        <p:spPr>
          <a:xfrm>
            <a:off x="3419250" y="37394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0" name="Google Shape;60;p13"/>
          <p:cNvSpPr txBox="1">
            <a:spLocks noGrp="1"/>
          </p:cNvSpPr>
          <p:nvPr>
            <p:ph type="subTitle" idx="4"/>
          </p:nvPr>
        </p:nvSpPr>
        <p:spPr>
          <a:xfrm>
            <a:off x="3419250"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1" name="Google Shape;61;p13"/>
          <p:cNvSpPr txBox="1">
            <a:spLocks noGrp="1"/>
          </p:cNvSpPr>
          <p:nvPr>
            <p:ph type="title" idx="5" hasCustomPrompt="1"/>
          </p:nvPr>
        </p:nvSpPr>
        <p:spPr>
          <a:xfrm>
            <a:off x="1415375" y="1404025"/>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6" hasCustomPrompt="1"/>
          </p:nvPr>
        </p:nvSpPr>
        <p:spPr>
          <a:xfrm>
            <a:off x="4121400" y="29504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7" hasCustomPrompt="1"/>
          </p:nvPr>
        </p:nvSpPr>
        <p:spPr>
          <a:xfrm>
            <a:off x="1415375" y="29504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8" hasCustomPrompt="1"/>
          </p:nvPr>
        </p:nvSpPr>
        <p:spPr>
          <a:xfrm>
            <a:off x="4121400" y="1404025"/>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9"/>
          </p:nvPr>
        </p:nvSpPr>
        <p:spPr>
          <a:xfrm>
            <a:off x="6125275" y="37394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6" name="Google Shape;66;p13"/>
          <p:cNvSpPr txBox="1">
            <a:spLocks noGrp="1"/>
          </p:cNvSpPr>
          <p:nvPr>
            <p:ph type="subTitle" idx="13"/>
          </p:nvPr>
        </p:nvSpPr>
        <p:spPr>
          <a:xfrm>
            <a:off x="6125275"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 name="Google Shape;67;p13"/>
          <p:cNvSpPr txBox="1">
            <a:spLocks noGrp="1"/>
          </p:cNvSpPr>
          <p:nvPr>
            <p:ph type="title" idx="14" hasCustomPrompt="1"/>
          </p:nvPr>
        </p:nvSpPr>
        <p:spPr>
          <a:xfrm>
            <a:off x="6827425" y="29504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5" hasCustomPrompt="1"/>
          </p:nvPr>
        </p:nvSpPr>
        <p:spPr>
          <a:xfrm>
            <a:off x="6827425" y="1404025"/>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6"/>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0" name="Google Shape;70;p13"/>
          <p:cNvSpPr txBox="1">
            <a:spLocks noGrp="1"/>
          </p:cNvSpPr>
          <p:nvPr>
            <p:ph type="subTitle" idx="17"/>
          </p:nvPr>
        </p:nvSpPr>
        <p:spPr>
          <a:xfrm>
            <a:off x="713225" y="34579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18"/>
          </p:nvPr>
        </p:nvSpPr>
        <p:spPr>
          <a:xfrm>
            <a:off x="3419250" y="34579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2" name="Google Shape;72;p13"/>
          <p:cNvSpPr txBox="1">
            <a:spLocks noGrp="1"/>
          </p:cNvSpPr>
          <p:nvPr>
            <p:ph type="subTitle" idx="19"/>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3" name="Google Shape;73;p13"/>
          <p:cNvSpPr txBox="1">
            <a:spLocks noGrp="1"/>
          </p:cNvSpPr>
          <p:nvPr>
            <p:ph type="subTitle" idx="20"/>
          </p:nvPr>
        </p:nvSpPr>
        <p:spPr>
          <a:xfrm>
            <a:off x="6125275" y="34579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21"/>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2"/>
                </a:solidFill>
                <a:latin typeface="Barlow Semi Condensed"/>
                <a:ea typeface="Barlow Semi Condensed"/>
                <a:cs typeface="Barlow Semi Condensed"/>
                <a:sym typeface="Barlow Semi Condense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75" name="Google Shape;75;p13"/>
          <p:cNvPicPr preferRelativeResize="0"/>
          <p:nvPr/>
        </p:nvPicPr>
        <p:blipFill>
          <a:blip r:embed="rId2">
            <a:alphaModFix/>
          </a:blip>
          <a:stretch>
            <a:fillRect/>
          </a:stretch>
        </p:blipFill>
        <p:spPr>
          <a:xfrm rot="841511">
            <a:off x="-1040333" y="2962092"/>
            <a:ext cx="3609059" cy="3422272"/>
          </a:xfrm>
          <a:prstGeom prst="rect">
            <a:avLst/>
          </a:prstGeom>
          <a:noFill/>
          <a:ln>
            <a:noFill/>
          </a:ln>
        </p:spPr>
      </p:pic>
      <p:pic>
        <p:nvPicPr>
          <p:cNvPr id="76" name="Google Shape;76;p13"/>
          <p:cNvPicPr preferRelativeResize="0"/>
          <p:nvPr/>
        </p:nvPicPr>
        <p:blipFill rotWithShape="1">
          <a:blip r:embed="rId3">
            <a:alphaModFix/>
          </a:blip>
          <a:srcRect l="10238" t="10788" r="21460" b="12099"/>
          <a:stretch/>
        </p:blipFill>
        <p:spPr>
          <a:xfrm rot="-1931674">
            <a:off x="8068125" y="33951"/>
            <a:ext cx="2299126" cy="246134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96200" y="1147600"/>
            <a:ext cx="3519600" cy="1603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7"/>
          <p:cNvSpPr txBox="1">
            <a:spLocks noGrp="1"/>
          </p:cNvSpPr>
          <p:nvPr>
            <p:ph type="subTitle" idx="1"/>
          </p:nvPr>
        </p:nvSpPr>
        <p:spPr>
          <a:xfrm>
            <a:off x="796200" y="2751225"/>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7"/>
          <p:cNvSpPr>
            <a:spLocks noGrp="1"/>
          </p:cNvSpPr>
          <p:nvPr>
            <p:ph type="pic" idx="2"/>
          </p:nvPr>
        </p:nvSpPr>
        <p:spPr>
          <a:xfrm>
            <a:off x="5273100" y="533863"/>
            <a:ext cx="2910000" cy="4075800"/>
          </a:xfrm>
          <a:prstGeom prst="rect">
            <a:avLst/>
          </a:prstGeom>
          <a:noFill/>
          <a:ln>
            <a:noFill/>
          </a:ln>
        </p:spPr>
      </p:sp>
      <p:pic>
        <p:nvPicPr>
          <p:cNvPr id="101" name="Google Shape;101;p17"/>
          <p:cNvPicPr preferRelativeResize="0"/>
          <p:nvPr/>
        </p:nvPicPr>
        <p:blipFill rotWithShape="1">
          <a:blip r:embed="rId2">
            <a:alphaModFix/>
          </a:blip>
          <a:srcRect l="10238" t="10788" r="21460" b="12099"/>
          <a:stretch/>
        </p:blipFill>
        <p:spPr>
          <a:xfrm rot="4999655" flipH="1">
            <a:off x="303395" y="3878201"/>
            <a:ext cx="2299123" cy="2461348"/>
          </a:xfrm>
          <a:prstGeom prst="rect">
            <a:avLst/>
          </a:prstGeom>
          <a:noFill/>
          <a:ln>
            <a:noFill/>
          </a:ln>
        </p:spPr>
      </p:pic>
      <p:sp>
        <p:nvSpPr>
          <p:cNvPr id="102" name="Google Shape;102;p17"/>
          <p:cNvSpPr/>
          <p:nvPr/>
        </p:nvSpPr>
        <p:spPr>
          <a:xfrm flipH="1">
            <a:off x="842469" y="-82975"/>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rlow Semi Condensed"/>
              <a:buNone/>
              <a:defRPr sz="3000" b="1">
                <a:solidFill>
                  <a:schemeClr val="dk1"/>
                </a:solidFill>
                <a:latin typeface="Barlow Semi Condensed"/>
                <a:ea typeface="Barlow Semi Condensed"/>
                <a:cs typeface="Barlow Semi Condensed"/>
                <a:sym typeface="Barlow Semi Condensed"/>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8" r:id="rId7"/>
    <p:sldLayoutId id="2147483659" r:id="rId8"/>
    <p:sldLayoutId id="2147483663" r:id="rId9"/>
    <p:sldLayoutId id="2147483665" r:id="rId10"/>
    <p:sldLayoutId id="2147483667"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ctrTitle"/>
          </p:nvPr>
        </p:nvSpPr>
        <p:spPr>
          <a:xfrm>
            <a:off x="1737000" y="1320361"/>
            <a:ext cx="5670000" cy="236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Hazardous Asteroid prediction using Machine Learning</a:t>
            </a:r>
            <a:endParaRPr sz="4800" dirty="0">
              <a:solidFill>
                <a:schemeClr val="dk2"/>
              </a:solidFill>
            </a:endParaRPr>
          </a:p>
        </p:txBody>
      </p:sp>
      <p:sp>
        <p:nvSpPr>
          <p:cNvPr id="204" name="Google Shape;204;p32"/>
          <p:cNvSpPr txBox="1">
            <a:spLocks noGrp="1"/>
          </p:cNvSpPr>
          <p:nvPr>
            <p:ph type="subTitle" idx="1"/>
          </p:nvPr>
        </p:nvSpPr>
        <p:spPr>
          <a:xfrm>
            <a:off x="2307600" y="405836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By Salonee Jadhav </a:t>
            </a:r>
            <a:endParaRPr dirty="0"/>
          </a:p>
        </p:txBody>
      </p:sp>
      <p:pic>
        <p:nvPicPr>
          <p:cNvPr id="205" name="Google Shape;205;p32"/>
          <p:cNvPicPr preferRelativeResize="0"/>
          <p:nvPr/>
        </p:nvPicPr>
        <p:blipFill rotWithShape="1">
          <a:blip r:embed="rId3">
            <a:alphaModFix/>
          </a:blip>
          <a:srcRect l="30953" t="35952" r="21631" b="36402"/>
          <a:stretch/>
        </p:blipFill>
        <p:spPr>
          <a:xfrm>
            <a:off x="7256525" y="4064375"/>
            <a:ext cx="1504998" cy="832098"/>
          </a:xfrm>
          <a:prstGeom prst="rect">
            <a:avLst/>
          </a:prstGeom>
          <a:noFill/>
          <a:ln>
            <a:noFill/>
          </a:ln>
        </p:spPr>
      </p:pic>
      <p:pic>
        <p:nvPicPr>
          <p:cNvPr id="206" name="Google Shape;206;p32"/>
          <p:cNvPicPr preferRelativeResize="0"/>
          <p:nvPr/>
        </p:nvPicPr>
        <p:blipFill rotWithShape="1">
          <a:blip r:embed="rId4">
            <a:alphaModFix/>
          </a:blip>
          <a:srcRect l="26020" t="42644" r="17669" b="26239"/>
          <a:stretch/>
        </p:blipFill>
        <p:spPr>
          <a:xfrm>
            <a:off x="-155575" y="-138562"/>
            <a:ext cx="2784225" cy="1458923"/>
          </a:xfrm>
          <a:prstGeom prst="rect">
            <a:avLst/>
          </a:prstGeom>
          <a:noFill/>
          <a:ln>
            <a:noFill/>
          </a:ln>
        </p:spPr>
      </p:pic>
      <p:sp>
        <p:nvSpPr>
          <p:cNvPr id="207" name="Google Shape;207;p32"/>
          <p:cNvSpPr/>
          <p:nvPr/>
        </p:nvSpPr>
        <p:spPr>
          <a:xfrm>
            <a:off x="6944075" y="59940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 name="Google Shape;208;p32"/>
          <p:cNvSpPr/>
          <p:nvPr/>
        </p:nvSpPr>
        <p:spPr>
          <a:xfrm>
            <a:off x="497375" y="4394325"/>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 name="Google Shape;209;p32"/>
          <p:cNvSpPr/>
          <p:nvPr/>
        </p:nvSpPr>
        <p:spPr>
          <a:xfrm>
            <a:off x="7530725" y="3309450"/>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 name="Google Shape;210;p32"/>
          <p:cNvSpPr/>
          <p:nvPr/>
        </p:nvSpPr>
        <p:spPr>
          <a:xfrm>
            <a:off x="1082950" y="1908231"/>
            <a:ext cx="171900" cy="149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 name="Google Shape;211;p32"/>
          <p:cNvSpPr/>
          <p:nvPr/>
        </p:nvSpPr>
        <p:spPr>
          <a:xfrm>
            <a:off x="3781300" y="516500"/>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53BBB"/>
              </a:solidFill>
              <a:latin typeface="Lato"/>
              <a:ea typeface="Lato"/>
              <a:cs typeface="Lato"/>
              <a:sym typeface="Lato"/>
            </a:endParaRPr>
          </a:p>
        </p:txBody>
      </p:sp>
      <p:sp>
        <p:nvSpPr>
          <p:cNvPr id="212" name="Google Shape;212;p32"/>
          <p:cNvSpPr/>
          <p:nvPr/>
        </p:nvSpPr>
        <p:spPr>
          <a:xfrm rot="2700000">
            <a:off x="5751632" y="4459702"/>
            <a:ext cx="133643" cy="148917"/>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6157501" y="3471326"/>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03979" y="-863201"/>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2" name="Picture 1">
            <a:extLst>
              <a:ext uri="{FF2B5EF4-FFF2-40B4-BE49-F238E27FC236}">
                <a16:creationId xmlns:a16="http://schemas.microsoft.com/office/drawing/2014/main" id="{F3863900-2348-1B75-21A6-25BDDB11D3BB}"/>
              </a:ext>
            </a:extLst>
          </p:cNvPr>
          <p:cNvPicPr>
            <a:picLocks noChangeAspect="1"/>
          </p:cNvPicPr>
          <p:nvPr/>
        </p:nvPicPr>
        <p:blipFill>
          <a:blip r:embed="rId6"/>
          <a:stretch>
            <a:fillRect/>
          </a:stretch>
        </p:blipFill>
        <p:spPr>
          <a:xfrm>
            <a:off x="1479594" y="240421"/>
            <a:ext cx="5385987" cy="45274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55CFB921-ECB8-A9A6-8977-E918BB66A184}"/>
              </a:ext>
            </a:extLst>
          </p:cNvPr>
          <p:cNvSpPr txBox="1"/>
          <p:nvPr/>
        </p:nvSpPr>
        <p:spPr>
          <a:xfrm>
            <a:off x="4017176" y="2614243"/>
            <a:ext cx="2781199" cy="41549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5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Count of hazardous objects based on orbit type</a:t>
            </a:r>
            <a:endParaRPr lang="en-IN" sz="105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932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6157501" y="3471326"/>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03979" y="-863201"/>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9" name="Picture 8">
            <a:extLst>
              <a:ext uri="{FF2B5EF4-FFF2-40B4-BE49-F238E27FC236}">
                <a16:creationId xmlns:a16="http://schemas.microsoft.com/office/drawing/2014/main" id="{DD923110-0947-D307-E2B0-B9DE1D603947}"/>
              </a:ext>
            </a:extLst>
          </p:cNvPr>
          <p:cNvPicPr>
            <a:picLocks noChangeAspect="1"/>
          </p:cNvPicPr>
          <p:nvPr/>
        </p:nvPicPr>
        <p:blipFill>
          <a:blip r:embed="rId6"/>
          <a:stretch>
            <a:fillRect/>
          </a:stretch>
        </p:blipFill>
        <p:spPr>
          <a:xfrm>
            <a:off x="380411" y="613029"/>
            <a:ext cx="8383178" cy="39174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2" name="TextBox 11">
            <a:extLst>
              <a:ext uri="{FF2B5EF4-FFF2-40B4-BE49-F238E27FC236}">
                <a16:creationId xmlns:a16="http://schemas.microsoft.com/office/drawing/2014/main" id="{A3F5638E-EBF7-EDA3-D5D1-978A8C2214FC}"/>
              </a:ext>
            </a:extLst>
          </p:cNvPr>
          <p:cNvSpPr txBox="1"/>
          <p:nvPr/>
        </p:nvSpPr>
        <p:spPr>
          <a:xfrm>
            <a:off x="1270547" y="1082466"/>
            <a:ext cx="5667198" cy="246221"/>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Relationship between perihelion &amp; aphelion distance vs whether the object hazardous or not. </a:t>
            </a:r>
            <a:endParaRPr lang="en-IN"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97561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4" name="Picture 3">
            <a:extLst>
              <a:ext uri="{FF2B5EF4-FFF2-40B4-BE49-F238E27FC236}">
                <a16:creationId xmlns:a16="http://schemas.microsoft.com/office/drawing/2014/main" id="{458F33DA-C918-D556-534A-54EF47875693}"/>
              </a:ext>
            </a:extLst>
          </p:cNvPr>
          <p:cNvPicPr>
            <a:picLocks noChangeAspect="1"/>
          </p:cNvPicPr>
          <p:nvPr/>
        </p:nvPicPr>
        <p:blipFill>
          <a:blip r:embed="rId6"/>
          <a:stretch>
            <a:fillRect/>
          </a:stretch>
        </p:blipFill>
        <p:spPr>
          <a:xfrm>
            <a:off x="350874" y="909132"/>
            <a:ext cx="8521995" cy="385887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TextBox 5">
            <a:extLst>
              <a:ext uri="{FF2B5EF4-FFF2-40B4-BE49-F238E27FC236}">
                <a16:creationId xmlns:a16="http://schemas.microsoft.com/office/drawing/2014/main" id="{470683EA-9D53-DC93-BA83-444547B6709F}"/>
              </a:ext>
            </a:extLst>
          </p:cNvPr>
          <p:cNvSpPr txBox="1"/>
          <p:nvPr/>
        </p:nvSpPr>
        <p:spPr>
          <a:xfrm>
            <a:off x="2192534" y="1303247"/>
            <a:ext cx="4536103" cy="246221"/>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Relationship between diameter of object and absolute magnitude</a:t>
            </a:r>
            <a:endParaRPr lang="en-IN"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03682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sp>
        <p:nvSpPr>
          <p:cNvPr id="13" name="TextBox 12">
            <a:extLst>
              <a:ext uri="{FF2B5EF4-FFF2-40B4-BE49-F238E27FC236}">
                <a16:creationId xmlns:a16="http://schemas.microsoft.com/office/drawing/2014/main" id="{47BE67EB-9854-83EF-4F3C-2274071F2CBC}"/>
              </a:ext>
            </a:extLst>
          </p:cNvPr>
          <p:cNvSpPr txBox="1"/>
          <p:nvPr/>
        </p:nvSpPr>
        <p:spPr>
          <a:xfrm>
            <a:off x="6812280" y="4691557"/>
            <a:ext cx="2346903" cy="430887"/>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1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Years in which most observations happened </a:t>
            </a:r>
            <a:endParaRPr lang="en-IN" sz="11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59542FB-C986-F083-A97F-B75A82B40BB0}"/>
              </a:ext>
            </a:extLst>
          </p:cNvPr>
          <p:cNvPicPr>
            <a:picLocks noChangeAspect="1"/>
          </p:cNvPicPr>
          <p:nvPr/>
        </p:nvPicPr>
        <p:blipFill>
          <a:blip r:embed="rId6"/>
          <a:stretch>
            <a:fillRect/>
          </a:stretch>
        </p:blipFill>
        <p:spPr>
          <a:xfrm>
            <a:off x="668331" y="827252"/>
            <a:ext cx="7954674" cy="38643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TextBox 4">
            <a:extLst>
              <a:ext uri="{FF2B5EF4-FFF2-40B4-BE49-F238E27FC236}">
                <a16:creationId xmlns:a16="http://schemas.microsoft.com/office/drawing/2014/main" id="{7C826CDC-32BE-C583-6F99-F46BBF8DF222}"/>
              </a:ext>
            </a:extLst>
          </p:cNvPr>
          <p:cNvSpPr txBox="1"/>
          <p:nvPr/>
        </p:nvSpPr>
        <p:spPr>
          <a:xfrm>
            <a:off x="3068387" y="1360863"/>
            <a:ext cx="3421915" cy="246221"/>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Relationship between  magnitude and orbit type</a:t>
            </a:r>
            <a:endParaRPr lang="en-IN"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5842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814032" y="-421470"/>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4" name="Picture 3">
            <a:extLst>
              <a:ext uri="{FF2B5EF4-FFF2-40B4-BE49-F238E27FC236}">
                <a16:creationId xmlns:a16="http://schemas.microsoft.com/office/drawing/2014/main" id="{33BEAF8C-CA63-07B2-6F56-D57C43C23CFA}"/>
              </a:ext>
            </a:extLst>
          </p:cNvPr>
          <p:cNvPicPr>
            <a:picLocks noChangeAspect="1"/>
          </p:cNvPicPr>
          <p:nvPr/>
        </p:nvPicPr>
        <p:blipFill>
          <a:blip r:embed="rId6"/>
          <a:stretch>
            <a:fillRect/>
          </a:stretch>
        </p:blipFill>
        <p:spPr>
          <a:xfrm>
            <a:off x="605104" y="503750"/>
            <a:ext cx="8013063" cy="41795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TextBox 5">
            <a:extLst>
              <a:ext uri="{FF2B5EF4-FFF2-40B4-BE49-F238E27FC236}">
                <a16:creationId xmlns:a16="http://schemas.microsoft.com/office/drawing/2014/main" id="{D37D4A3F-812D-F64E-E4ED-0C0B991DFB62}"/>
              </a:ext>
            </a:extLst>
          </p:cNvPr>
          <p:cNvSpPr txBox="1"/>
          <p:nvPr/>
        </p:nvSpPr>
        <p:spPr>
          <a:xfrm>
            <a:off x="3877410" y="644179"/>
            <a:ext cx="3222969" cy="26161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1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Years in which most observations happened </a:t>
            </a:r>
            <a:endParaRPr lang="en-IN" sz="11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9744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3F8C0824-3017-46FD-C621-5596B5C6BD83}"/>
              </a:ext>
            </a:extLst>
          </p:cNvPr>
          <p:cNvPicPr>
            <a:picLocks noChangeAspect="1"/>
          </p:cNvPicPr>
          <p:nvPr/>
        </p:nvPicPr>
        <p:blipFill>
          <a:blip r:embed="rId6"/>
          <a:stretch>
            <a:fillRect/>
          </a:stretch>
        </p:blipFill>
        <p:spPr>
          <a:xfrm>
            <a:off x="4796498" y="1231237"/>
            <a:ext cx="4251809" cy="2968104"/>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664B020A-9487-59E0-7A74-2474C09C91AE}"/>
              </a:ext>
            </a:extLst>
          </p:cNvPr>
          <p:cNvPicPr>
            <a:picLocks noChangeAspect="1"/>
          </p:cNvPicPr>
          <p:nvPr/>
        </p:nvPicPr>
        <p:blipFill>
          <a:blip r:embed="rId7"/>
          <a:stretch>
            <a:fillRect/>
          </a:stretch>
        </p:blipFill>
        <p:spPr>
          <a:xfrm>
            <a:off x="85350" y="503750"/>
            <a:ext cx="4711148" cy="424085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60623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a:picLocks noGrp="1"/>
          </p:cNvPicPr>
          <p:nvPr>
            <p:ph type="pic" idx="2"/>
          </p:nvPr>
        </p:nvPicPr>
        <p:blipFill rotWithShape="1">
          <a:blip r:embed="rId3">
            <a:alphaModFix/>
          </a:blip>
          <a:srcRect t="7834" b="7834"/>
          <a:stretch/>
        </p:blipFill>
        <p:spPr>
          <a:xfrm>
            <a:off x="0" y="-5316"/>
            <a:ext cx="9144003" cy="5143502"/>
          </a:xfrm>
          <a:prstGeom prst="rect">
            <a:avLst/>
          </a:prstGeom>
        </p:spPr>
      </p:pic>
      <p:sp>
        <p:nvSpPr>
          <p:cNvPr id="331" name="Google Shape;331;p41"/>
          <p:cNvSpPr txBox="1">
            <a:spLocks noGrp="1"/>
          </p:cNvSpPr>
          <p:nvPr>
            <p:ph type="title"/>
          </p:nvPr>
        </p:nvSpPr>
        <p:spPr>
          <a:xfrm>
            <a:off x="986811" y="4136065"/>
            <a:ext cx="7280003" cy="683142"/>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6"/>
                </a:solidFill>
              </a:rPr>
              <a:t>Feature Engineering &amp;Training the Model</a:t>
            </a:r>
            <a:endParaRPr dirty="0">
              <a:solidFill>
                <a:schemeClr val="accent6"/>
              </a:solidFill>
            </a:endParaRPr>
          </a:p>
        </p:txBody>
      </p:sp>
      <p:pic>
        <p:nvPicPr>
          <p:cNvPr id="332" name="Google Shape;332;p41"/>
          <p:cNvPicPr preferRelativeResize="0"/>
          <p:nvPr/>
        </p:nvPicPr>
        <p:blipFill rotWithShape="1">
          <a:blip r:embed="rId4">
            <a:alphaModFix/>
          </a:blip>
          <a:srcRect l="10238" t="10788" r="21460" b="12099"/>
          <a:stretch/>
        </p:blipFill>
        <p:spPr>
          <a:xfrm rot="4999655" flipH="1">
            <a:off x="-1325655" y="54101"/>
            <a:ext cx="2299123" cy="2461348"/>
          </a:xfrm>
          <a:prstGeom prst="rect">
            <a:avLst/>
          </a:prstGeom>
          <a:noFill/>
          <a:ln>
            <a:noFill/>
          </a:ln>
        </p:spPr>
      </p:pic>
      <p:pic>
        <p:nvPicPr>
          <p:cNvPr id="333" name="Google Shape;333;p41"/>
          <p:cNvPicPr preferRelativeResize="0"/>
          <p:nvPr/>
        </p:nvPicPr>
        <p:blipFill rotWithShape="1">
          <a:blip r:embed="rId5">
            <a:alphaModFix/>
          </a:blip>
          <a:srcRect l="30953" t="35952" r="21631" b="36402"/>
          <a:stretch/>
        </p:blipFill>
        <p:spPr>
          <a:xfrm flipH="1">
            <a:off x="7323521" y="238950"/>
            <a:ext cx="1504998" cy="832098"/>
          </a:xfrm>
          <a:prstGeom prst="rect">
            <a:avLst/>
          </a:prstGeom>
          <a:noFill/>
          <a:ln>
            <a:noFill/>
          </a:ln>
        </p:spPr>
      </p:pic>
      <p:sp>
        <p:nvSpPr>
          <p:cNvPr id="334" name="Google Shape;334;p41"/>
          <p:cNvSpPr/>
          <p:nvPr/>
        </p:nvSpPr>
        <p:spPr>
          <a:xfrm>
            <a:off x="623632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41"/>
          <p:cNvSpPr/>
          <p:nvPr/>
        </p:nvSpPr>
        <p:spPr>
          <a:xfrm>
            <a:off x="370625" y="3378050"/>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3967996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AFC4F34F-1D16-5F87-4BAC-FE89625E657C}"/>
              </a:ext>
            </a:extLst>
          </p:cNvPr>
          <p:cNvPicPr>
            <a:picLocks noChangeAspect="1"/>
          </p:cNvPicPr>
          <p:nvPr/>
        </p:nvPicPr>
        <p:blipFill>
          <a:blip r:embed="rId6"/>
          <a:stretch>
            <a:fillRect/>
          </a:stretch>
        </p:blipFill>
        <p:spPr>
          <a:xfrm>
            <a:off x="161805" y="439051"/>
            <a:ext cx="5630926" cy="44027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CC2F1D6F-4020-A317-3A09-2629CD22C77A}"/>
              </a:ext>
            </a:extLst>
          </p:cNvPr>
          <p:cNvPicPr>
            <a:picLocks noChangeAspect="1"/>
          </p:cNvPicPr>
          <p:nvPr/>
        </p:nvPicPr>
        <p:blipFill>
          <a:blip r:embed="rId7"/>
          <a:stretch>
            <a:fillRect/>
          </a:stretch>
        </p:blipFill>
        <p:spPr>
          <a:xfrm>
            <a:off x="5843089" y="1411734"/>
            <a:ext cx="3209948" cy="21336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2135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06349572-DE51-2809-709B-011AE8B72B29}"/>
              </a:ext>
            </a:extLst>
          </p:cNvPr>
          <p:cNvPicPr>
            <a:picLocks noChangeAspect="1"/>
          </p:cNvPicPr>
          <p:nvPr/>
        </p:nvPicPr>
        <p:blipFill>
          <a:blip r:embed="rId6"/>
          <a:stretch>
            <a:fillRect/>
          </a:stretch>
        </p:blipFill>
        <p:spPr>
          <a:xfrm>
            <a:off x="278314" y="183233"/>
            <a:ext cx="6128238" cy="27797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63C9C4BD-FD8C-F810-16E1-984FE5D73371}"/>
              </a:ext>
            </a:extLst>
          </p:cNvPr>
          <p:cNvPicPr>
            <a:picLocks noChangeAspect="1"/>
          </p:cNvPicPr>
          <p:nvPr/>
        </p:nvPicPr>
        <p:blipFill>
          <a:blip r:embed="rId7"/>
          <a:stretch>
            <a:fillRect/>
          </a:stretch>
        </p:blipFill>
        <p:spPr>
          <a:xfrm>
            <a:off x="3669153" y="3097112"/>
            <a:ext cx="5353089" cy="200026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426853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C14EBCFC-23E5-160A-FCE5-ED5B63C12570}"/>
              </a:ext>
            </a:extLst>
          </p:cNvPr>
          <p:cNvPicPr>
            <a:picLocks noChangeAspect="1"/>
          </p:cNvPicPr>
          <p:nvPr/>
        </p:nvPicPr>
        <p:blipFill>
          <a:blip r:embed="rId6"/>
          <a:stretch>
            <a:fillRect/>
          </a:stretch>
        </p:blipFill>
        <p:spPr>
          <a:xfrm>
            <a:off x="234848" y="359499"/>
            <a:ext cx="4226974" cy="39732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C43E7B37-4D3F-A6A5-C28D-09F44D65A30A}"/>
              </a:ext>
            </a:extLst>
          </p:cNvPr>
          <p:cNvPicPr>
            <a:picLocks noChangeAspect="1"/>
          </p:cNvPicPr>
          <p:nvPr/>
        </p:nvPicPr>
        <p:blipFill>
          <a:blip r:embed="rId7"/>
          <a:stretch>
            <a:fillRect/>
          </a:stretch>
        </p:blipFill>
        <p:spPr>
          <a:xfrm>
            <a:off x="4599226" y="359500"/>
            <a:ext cx="4309928" cy="39732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5474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1" name="Google Shape;231;p34"/>
          <p:cNvSpPr txBox="1">
            <a:spLocks noGrp="1"/>
          </p:cNvSpPr>
          <p:nvPr>
            <p:ph type="title" idx="5"/>
          </p:nvPr>
        </p:nvSpPr>
        <p:spPr>
          <a:xfrm>
            <a:off x="1415375" y="1404025"/>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32" name="Google Shape;232;p34"/>
          <p:cNvSpPr txBox="1">
            <a:spLocks noGrp="1"/>
          </p:cNvSpPr>
          <p:nvPr>
            <p:ph type="title" idx="6"/>
          </p:nvPr>
        </p:nvSpPr>
        <p:spPr>
          <a:xfrm>
            <a:off x="4121400" y="2950400"/>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233" name="Google Shape;233;p34"/>
          <p:cNvSpPr txBox="1">
            <a:spLocks noGrp="1"/>
          </p:cNvSpPr>
          <p:nvPr>
            <p:ph type="title" idx="7"/>
          </p:nvPr>
        </p:nvSpPr>
        <p:spPr>
          <a:xfrm>
            <a:off x="1415375" y="2950400"/>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34" name="Google Shape;234;p34"/>
          <p:cNvSpPr txBox="1">
            <a:spLocks noGrp="1"/>
          </p:cNvSpPr>
          <p:nvPr>
            <p:ph type="title" idx="8"/>
          </p:nvPr>
        </p:nvSpPr>
        <p:spPr>
          <a:xfrm>
            <a:off x="4121400" y="1404025"/>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37" name="Google Shape;237;p34"/>
          <p:cNvSpPr txBox="1">
            <a:spLocks noGrp="1"/>
          </p:cNvSpPr>
          <p:nvPr>
            <p:ph type="title" idx="14"/>
          </p:nvPr>
        </p:nvSpPr>
        <p:spPr>
          <a:xfrm>
            <a:off x="6827425" y="2950400"/>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38" name="Google Shape;238;p34"/>
          <p:cNvSpPr txBox="1">
            <a:spLocks noGrp="1"/>
          </p:cNvSpPr>
          <p:nvPr>
            <p:ph type="title" idx="15"/>
          </p:nvPr>
        </p:nvSpPr>
        <p:spPr>
          <a:xfrm>
            <a:off x="6827425" y="1404025"/>
            <a:ext cx="901200" cy="6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40" name="Google Shape;240;p34"/>
          <p:cNvSpPr txBox="1">
            <a:spLocks noGrp="1"/>
          </p:cNvSpPr>
          <p:nvPr>
            <p:ph type="subTitle" idx="17"/>
          </p:nvPr>
        </p:nvSpPr>
        <p:spPr>
          <a:xfrm>
            <a:off x="700831" y="3544304"/>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Training the Model</a:t>
            </a:r>
            <a:endParaRPr sz="1800" dirty="0"/>
          </a:p>
        </p:txBody>
      </p:sp>
      <p:sp>
        <p:nvSpPr>
          <p:cNvPr id="241" name="Google Shape;241;p34"/>
          <p:cNvSpPr txBox="1">
            <a:spLocks noGrp="1"/>
          </p:cNvSpPr>
          <p:nvPr>
            <p:ph type="subTitle" idx="18"/>
          </p:nvPr>
        </p:nvSpPr>
        <p:spPr>
          <a:xfrm>
            <a:off x="3413053" y="3544304"/>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Evaluation</a:t>
            </a:r>
            <a:endParaRPr sz="1800" dirty="0"/>
          </a:p>
        </p:txBody>
      </p:sp>
      <p:sp>
        <p:nvSpPr>
          <p:cNvPr id="242" name="Google Shape;242;p34"/>
          <p:cNvSpPr txBox="1">
            <a:spLocks noGrp="1"/>
          </p:cNvSpPr>
          <p:nvPr>
            <p:ph type="subTitle" idx="19"/>
          </p:nvPr>
        </p:nvSpPr>
        <p:spPr>
          <a:xfrm>
            <a:off x="3373307" y="2604724"/>
            <a:ext cx="2663494" cy="385200"/>
          </a:xfrm>
          <a:prstGeom prst="rect">
            <a:avLst/>
          </a:prstGeom>
        </p:spPr>
        <p:txBody>
          <a:bodyPr spcFirstLastPara="1" wrap="square" lIns="91425" tIns="91425" rIns="91425" bIns="91425" anchor="b" anchorCtr="0">
            <a:noAutofit/>
          </a:bodyPr>
          <a:lstStyle/>
          <a:p>
            <a:pPr marL="0" indent="0"/>
            <a:r>
              <a:rPr lang="en-US" sz="1800" dirty="0"/>
              <a:t>Preprocessing the Data &amp; EDA</a:t>
            </a:r>
          </a:p>
          <a:p>
            <a:pPr marL="0" lvl="0" indent="0" algn="ctr" rtl="0">
              <a:spcBef>
                <a:spcPts val="0"/>
              </a:spcBef>
              <a:spcAft>
                <a:spcPts val="0"/>
              </a:spcAft>
              <a:buNone/>
            </a:pPr>
            <a:endParaRPr sz="1800" dirty="0"/>
          </a:p>
        </p:txBody>
      </p:sp>
      <p:sp>
        <p:nvSpPr>
          <p:cNvPr id="243" name="Google Shape;243;p34"/>
          <p:cNvSpPr txBox="1">
            <a:spLocks noGrp="1"/>
          </p:cNvSpPr>
          <p:nvPr>
            <p:ph type="subTitle" idx="20"/>
          </p:nvPr>
        </p:nvSpPr>
        <p:spPr>
          <a:xfrm>
            <a:off x="6125275" y="3523801"/>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Conclusions</a:t>
            </a:r>
            <a:endParaRPr sz="1800" dirty="0"/>
          </a:p>
        </p:txBody>
      </p:sp>
      <p:sp>
        <p:nvSpPr>
          <p:cNvPr id="244" name="Google Shape;244;p34"/>
          <p:cNvSpPr txBox="1">
            <a:spLocks noGrp="1"/>
          </p:cNvSpPr>
          <p:nvPr>
            <p:ph type="subTitle" idx="21"/>
          </p:nvPr>
        </p:nvSpPr>
        <p:spPr>
          <a:xfrm>
            <a:off x="6118500" y="2594226"/>
            <a:ext cx="2305500" cy="385200"/>
          </a:xfrm>
          <a:prstGeom prst="rect">
            <a:avLst/>
          </a:prstGeom>
        </p:spPr>
        <p:txBody>
          <a:bodyPr spcFirstLastPara="1" wrap="square" lIns="91425" tIns="91425" rIns="91425" bIns="91425" anchor="b" anchorCtr="0">
            <a:noAutofit/>
          </a:bodyPr>
          <a:lstStyle/>
          <a:p>
            <a:pPr marL="0" indent="0"/>
            <a:r>
              <a:rPr lang="en-US" sz="1800" dirty="0"/>
              <a:t>Feature Engineering &amp; Model selection , </a:t>
            </a:r>
          </a:p>
          <a:p>
            <a:pPr marL="0" lvl="0" indent="0" algn="ctr" rtl="0">
              <a:spcBef>
                <a:spcPts val="0"/>
              </a:spcBef>
              <a:spcAft>
                <a:spcPts val="0"/>
              </a:spcAft>
              <a:buNone/>
            </a:pPr>
            <a:endParaRPr sz="1800" dirty="0"/>
          </a:p>
        </p:txBody>
      </p:sp>
      <p:sp>
        <p:nvSpPr>
          <p:cNvPr id="245" name="Google Shape;245;p34"/>
          <p:cNvSpPr/>
          <p:nvPr/>
        </p:nvSpPr>
        <p:spPr>
          <a:xfrm>
            <a:off x="6059350" y="144750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 name="Google Shape;246;p34"/>
          <p:cNvSpPr/>
          <p:nvPr/>
        </p:nvSpPr>
        <p:spPr>
          <a:xfrm rot="4409526">
            <a:off x="723037" y="1390283"/>
            <a:ext cx="172094" cy="148933"/>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7" name="Google Shape;247;p34"/>
          <p:cNvSpPr/>
          <p:nvPr/>
        </p:nvSpPr>
        <p:spPr>
          <a:xfrm rot="2700000">
            <a:off x="5751632" y="4459702"/>
            <a:ext cx="133643" cy="148917"/>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 name="Google Shape;1749;p35">
            <a:extLst>
              <a:ext uri="{FF2B5EF4-FFF2-40B4-BE49-F238E27FC236}">
                <a16:creationId xmlns:a16="http://schemas.microsoft.com/office/drawing/2014/main" id="{A49B5697-C71E-B750-8A1D-A8C6A1AB83EE}"/>
              </a:ext>
            </a:extLst>
          </p:cNvPr>
          <p:cNvSpPr txBox="1">
            <a:spLocks noGrp="1"/>
          </p:cNvSpPr>
          <p:nvPr>
            <p:ph type="subTitle" idx="16"/>
          </p:nvPr>
        </p:nvSpPr>
        <p:spPr>
          <a:xfrm>
            <a:off x="814939" y="1934559"/>
            <a:ext cx="2306637" cy="3857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Introduction to data</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Picture 3">
            <a:extLst>
              <a:ext uri="{FF2B5EF4-FFF2-40B4-BE49-F238E27FC236}">
                <a16:creationId xmlns:a16="http://schemas.microsoft.com/office/drawing/2014/main" id="{20B2FD46-723A-1410-15D3-E227CE38F8EC}"/>
              </a:ext>
            </a:extLst>
          </p:cNvPr>
          <p:cNvPicPr>
            <a:picLocks noChangeAspect="1"/>
          </p:cNvPicPr>
          <p:nvPr/>
        </p:nvPicPr>
        <p:blipFill>
          <a:blip r:embed="rId6"/>
          <a:stretch>
            <a:fillRect/>
          </a:stretch>
        </p:blipFill>
        <p:spPr>
          <a:xfrm>
            <a:off x="2038331" y="309546"/>
            <a:ext cx="5067337" cy="45244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4931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 name="Picture 2">
            <a:extLst>
              <a:ext uri="{FF2B5EF4-FFF2-40B4-BE49-F238E27FC236}">
                <a16:creationId xmlns:a16="http://schemas.microsoft.com/office/drawing/2014/main" id="{14431D9A-554F-6E19-64D1-3397CE4F4B92}"/>
              </a:ext>
            </a:extLst>
          </p:cNvPr>
          <p:cNvPicPr>
            <a:picLocks noChangeAspect="1"/>
          </p:cNvPicPr>
          <p:nvPr/>
        </p:nvPicPr>
        <p:blipFill>
          <a:blip r:embed="rId6"/>
          <a:stretch>
            <a:fillRect/>
          </a:stretch>
        </p:blipFill>
        <p:spPr>
          <a:xfrm>
            <a:off x="153348" y="503750"/>
            <a:ext cx="4458236" cy="399331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23A374ED-8FF3-3433-24F6-80CE3E64F76A}"/>
              </a:ext>
            </a:extLst>
          </p:cNvPr>
          <p:cNvPicPr>
            <a:picLocks noChangeAspect="1"/>
          </p:cNvPicPr>
          <p:nvPr/>
        </p:nvPicPr>
        <p:blipFill>
          <a:blip r:embed="rId7"/>
          <a:stretch>
            <a:fillRect/>
          </a:stretch>
        </p:blipFill>
        <p:spPr>
          <a:xfrm>
            <a:off x="4694840" y="503749"/>
            <a:ext cx="4295812" cy="399331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4122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Picture 3">
            <a:extLst>
              <a:ext uri="{FF2B5EF4-FFF2-40B4-BE49-F238E27FC236}">
                <a16:creationId xmlns:a16="http://schemas.microsoft.com/office/drawing/2014/main" id="{12F38D88-2288-76BA-C1E6-ECA238B9E73F}"/>
              </a:ext>
            </a:extLst>
          </p:cNvPr>
          <p:cNvPicPr>
            <a:picLocks noChangeAspect="1"/>
          </p:cNvPicPr>
          <p:nvPr/>
        </p:nvPicPr>
        <p:blipFill>
          <a:blip r:embed="rId6"/>
          <a:stretch>
            <a:fillRect/>
          </a:stretch>
        </p:blipFill>
        <p:spPr>
          <a:xfrm>
            <a:off x="45243" y="1367235"/>
            <a:ext cx="3740908" cy="240902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394A3948-D6F1-4653-CA96-FFF19FAD4871}"/>
              </a:ext>
            </a:extLst>
          </p:cNvPr>
          <p:cNvPicPr>
            <a:picLocks noChangeAspect="1"/>
          </p:cNvPicPr>
          <p:nvPr/>
        </p:nvPicPr>
        <p:blipFill>
          <a:blip r:embed="rId7"/>
          <a:stretch>
            <a:fillRect/>
          </a:stretch>
        </p:blipFill>
        <p:spPr>
          <a:xfrm>
            <a:off x="3806519" y="918396"/>
            <a:ext cx="5292238" cy="330670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0167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a:picLocks noGrp="1"/>
          </p:cNvPicPr>
          <p:nvPr>
            <p:ph type="pic" idx="2"/>
          </p:nvPr>
        </p:nvPicPr>
        <p:blipFill rotWithShape="1">
          <a:blip r:embed="rId3">
            <a:alphaModFix/>
          </a:blip>
          <a:srcRect t="7834" b="7834"/>
          <a:stretch/>
        </p:blipFill>
        <p:spPr>
          <a:xfrm>
            <a:off x="0" y="0"/>
            <a:ext cx="9144003" cy="5143502"/>
          </a:xfrm>
          <a:prstGeom prst="rect">
            <a:avLst/>
          </a:prstGeom>
        </p:spPr>
      </p:pic>
      <p:pic>
        <p:nvPicPr>
          <p:cNvPr id="332" name="Google Shape;332;p41"/>
          <p:cNvPicPr preferRelativeResize="0"/>
          <p:nvPr/>
        </p:nvPicPr>
        <p:blipFill rotWithShape="1">
          <a:blip r:embed="rId4">
            <a:alphaModFix/>
          </a:blip>
          <a:srcRect l="10238" t="10788" r="21460" b="12099"/>
          <a:stretch/>
        </p:blipFill>
        <p:spPr>
          <a:xfrm rot="4999655" flipH="1">
            <a:off x="-1325655" y="54101"/>
            <a:ext cx="2299123" cy="2461348"/>
          </a:xfrm>
          <a:prstGeom prst="rect">
            <a:avLst/>
          </a:prstGeom>
          <a:noFill/>
          <a:ln>
            <a:noFill/>
          </a:ln>
        </p:spPr>
      </p:pic>
      <p:pic>
        <p:nvPicPr>
          <p:cNvPr id="333" name="Google Shape;333;p41"/>
          <p:cNvPicPr preferRelativeResize="0"/>
          <p:nvPr/>
        </p:nvPicPr>
        <p:blipFill rotWithShape="1">
          <a:blip r:embed="rId5">
            <a:alphaModFix/>
          </a:blip>
          <a:srcRect l="30953" t="35952" r="21631" b="36402"/>
          <a:stretch/>
        </p:blipFill>
        <p:spPr>
          <a:xfrm flipH="1">
            <a:off x="7323521" y="238950"/>
            <a:ext cx="1504998" cy="832098"/>
          </a:xfrm>
          <a:prstGeom prst="rect">
            <a:avLst/>
          </a:prstGeom>
          <a:noFill/>
          <a:ln>
            <a:noFill/>
          </a:ln>
        </p:spPr>
      </p:pic>
      <p:sp>
        <p:nvSpPr>
          <p:cNvPr id="334" name="Google Shape;334;p41"/>
          <p:cNvSpPr/>
          <p:nvPr/>
        </p:nvSpPr>
        <p:spPr>
          <a:xfrm>
            <a:off x="623632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41"/>
          <p:cNvSpPr/>
          <p:nvPr/>
        </p:nvSpPr>
        <p:spPr>
          <a:xfrm>
            <a:off x="370625" y="3378050"/>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 name="Google Shape;331;p41">
            <a:extLst>
              <a:ext uri="{FF2B5EF4-FFF2-40B4-BE49-F238E27FC236}">
                <a16:creationId xmlns:a16="http://schemas.microsoft.com/office/drawing/2014/main" id="{06DB8FCC-97CD-27CE-7AA4-8D7D064D3235}"/>
              </a:ext>
            </a:extLst>
          </p:cNvPr>
          <p:cNvSpPr txBox="1">
            <a:spLocks/>
          </p:cNvSpPr>
          <p:nvPr/>
        </p:nvSpPr>
        <p:spPr>
          <a:xfrm>
            <a:off x="1010093" y="4303810"/>
            <a:ext cx="7123813" cy="600740"/>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dirty="0">
                <a:solidFill>
                  <a:schemeClr val="accent6"/>
                </a:solidFill>
              </a:rPr>
              <a:t>TRAINING THE DATA WITH SELECTED MODEL</a:t>
            </a:r>
          </a:p>
        </p:txBody>
      </p:sp>
    </p:spTree>
    <p:extLst>
      <p:ext uri="{BB962C8B-B14F-4D97-AF65-F5344CB8AC3E}">
        <p14:creationId xmlns:p14="http://schemas.microsoft.com/office/powerpoint/2010/main" val="2496294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 name="Picture 2">
            <a:extLst>
              <a:ext uri="{FF2B5EF4-FFF2-40B4-BE49-F238E27FC236}">
                <a16:creationId xmlns:a16="http://schemas.microsoft.com/office/drawing/2014/main" id="{91846380-D88C-895E-ACB3-8843CF2CB626}"/>
              </a:ext>
            </a:extLst>
          </p:cNvPr>
          <p:cNvPicPr>
            <a:picLocks noChangeAspect="1"/>
          </p:cNvPicPr>
          <p:nvPr/>
        </p:nvPicPr>
        <p:blipFill>
          <a:blip r:embed="rId6"/>
          <a:stretch>
            <a:fillRect/>
          </a:stretch>
        </p:blipFill>
        <p:spPr>
          <a:xfrm>
            <a:off x="1263160" y="625482"/>
            <a:ext cx="6617679" cy="39706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12529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a:picLocks noGrp="1"/>
          </p:cNvPicPr>
          <p:nvPr>
            <p:ph type="pic" idx="2"/>
          </p:nvPr>
        </p:nvPicPr>
        <p:blipFill rotWithShape="1">
          <a:blip r:embed="rId3">
            <a:alphaModFix/>
          </a:blip>
          <a:srcRect t="7834" b="7834"/>
          <a:stretch/>
        </p:blipFill>
        <p:spPr>
          <a:xfrm>
            <a:off x="0" y="0"/>
            <a:ext cx="9144003" cy="5143502"/>
          </a:xfrm>
          <a:prstGeom prst="rect">
            <a:avLst/>
          </a:prstGeom>
        </p:spPr>
      </p:pic>
      <p:pic>
        <p:nvPicPr>
          <p:cNvPr id="332" name="Google Shape;332;p41"/>
          <p:cNvPicPr preferRelativeResize="0"/>
          <p:nvPr/>
        </p:nvPicPr>
        <p:blipFill rotWithShape="1">
          <a:blip r:embed="rId4">
            <a:alphaModFix/>
          </a:blip>
          <a:srcRect l="10238" t="10788" r="21460" b="12099"/>
          <a:stretch/>
        </p:blipFill>
        <p:spPr>
          <a:xfrm rot="4999655" flipH="1">
            <a:off x="-1325655" y="54101"/>
            <a:ext cx="2299123" cy="2461348"/>
          </a:xfrm>
          <a:prstGeom prst="rect">
            <a:avLst/>
          </a:prstGeom>
          <a:noFill/>
          <a:ln>
            <a:noFill/>
          </a:ln>
        </p:spPr>
      </p:pic>
      <p:pic>
        <p:nvPicPr>
          <p:cNvPr id="333" name="Google Shape;333;p41"/>
          <p:cNvPicPr preferRelativeResize="0"/>
          <p:nvPr/>
        </p:nvPicPr>
        <p:blipFill rotWithShape="1">
          <a:blip r:embed="rId5">
            <a:alphaModFix/>
          </a:blip>
          <a:srcRect l="30953" t="35952" r="21631" b="36402"/>
          <a:stretch/>
        </p:blipFill>
        <p:spPr>
          <a:xfrm flipH="1">
            <a:off x="7323521" y="238950"/>
            <a:ext cx="1504998" cy="832098"/>
          </a:xfrm>
          <a:prstGeom prst="rect">
            <a:avLst/>
          </a:prstGeom>
          <a:noFill/>
          <a:ln>
            <a:noFill/>
          </a:ln>
        </p:spPr>
      </p:pic>
      <p:sp>
        <p:nvSpPr>
          <p:cNvPr id="334" name="Google Shape;334;p41"/>
          <p:cNvSpPr/>
          <p:nvPr/>
        </p:nvSpPr>
        <p:spPr>
          <a:xfrm>
            <a:off x="623632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41"/>
          <p:cNvSpPr/>
          <p:nvPr/>
        </p:nvSpPr>
        <p:spPr>
          <a:xfrm>
            <a:off x="370625" y="3378050"/>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 name="Google Shape;331;p41">
            <a:extLst>
              <a:ext uri="{FF2B5EF4-FFF2-40B4-BE49-F238E27FC236}">
                <a16:creationId xmlns:a16="http://schemas.microsoft.com/office/drawing/2014/main" id="{06DB8FCC-97CD-27CE-7AA4-8D7D064D3235}"/>
              </a:ext>
            </a:extLst>
          </p:cNvPr>
          <p:cNvSpPr txBox="1">
            <a:spLocks/>
          </p:cNvSpPr>
          <p:nvPr/>
        </p:nvSpPr>
        <p:spPr>
          <a:xfrm>
            <a:off x="2747508" y="4146698"/>
            <a:ext cx="3648984" cy="600740"/>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dirty="0">
                <a:solidFill>
                  <a:schemeClr val="accent6"/>
                </a:solidFill>
              </a:rPr>
              <a:t>Evaluation</a:t>
            </a:r>
          </a:p>
        </p:txBody>
      </p:sp>
    </p:spTree>
    <p:extLst>
      <p:ext uri="{BB962C8B-B14F-4D97-AF65-F5344CB8AC3E}">
        <p14:creationId xmlns:p14="http://schemas.microsoft.com/office/powerpoint/2010/main" val="3005123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EABF5568-9CD0-E4BA-1679-F0AA88A1587C}"/>
              </a:ext>
            </a:extLst>
          </p:cNvPr>
          <p:cNvPicPr>
            <a:picLocks noChangeAspect="1"/>
          </p:cNvPicPr>
          <p:nvPr/>
        </p:nvPicPr>
        <p:blipFill>
          <a:blip r:embed="rId6"/>
          <a:stretch>
            <a:fillRect/>
          </a:stretch>
        </p:blipFill>
        <p:spPr>
          <a:xfrm>
            <a:off x="255949" y="257158"/>
            <a:ext cx="4667284" cy="462918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449C8594-B0EF-586F-F47F-2DA67BA93704}"/>
              </a:ext>
            </a:extLst>
          </p:cNvPr>
          <p:cNvPicPr>
            <a:picLocks noChangeAspect="1"/>
          </p:cNvPicPr>
          <p:nvPr/>
        </p:nvPicPr>
        <p:blipFill>
          <a:blip r:embed="rId7"/>
          <a:stretch>
            <a:fillRect/>
          </a:stretch>
        </p:blipFill>
        <p:spPr>
          <a:xfrm>
            <a:off x="5013252" y="1593325"/>
            <a:ext cx="4068652" cy="19597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883018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a:t>
            </a:r>
            <a:endParaRPr dirty="0"/>
          </a:p>
        </p:txBody>
      </p:sp>
      <p:sp>
        <p:nvSpPr>
          <p:cNvPr id="424" name="Google Shape;424;p47"/>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Nunito"/>
              <a:buChar char="●"/>
            </a:pPr>
            <a:r>
              <a:rPr lang="en-US" dirty="0"/>
              <a:t>The data was imbalanced.</a:t>
            </a:r>
          </a:p>
          <a:p>
            <a:pPr marL="457200" lvl="0" indent="-317500" algn="l" rtl="0">
              <a:lnSpc>
                <a:spcPct val="150000"/>
              </a:lnSpc>
              <a:spcBef>
                <a:spcPts val="0"/>
              </a:spcBef>
              <a:spcAft>
                <a:spcPts val="0"/>
              </a:spcAft>
              <a:buSzPts val="1400"/>
              <a:buFont typeface="Nunito"/>
              <a:buChar char="●"/>
            </a:pPr>
            <a:r>
              <a:rPr lang="en-US" dirty="0"/>
              <a:t>Most NEO ( near earth objects ) belonged to the orbit type IEO</a:t>
            </a:r>
          </a:p>
          <a:p>
            <a:pPr marL="457200" lvl="0" indent="-317500" algn="l" rtl="0">
              <a:lnSpc>
                <a:spcPct val="150000"/>
              </a:lnSpc>
              <a:spcBef>
                <a:spcPts val="0"/>
              </a:spcBef>
              <a:spcAft>
                <a:spcPts val="0"/>
              </a:spcAft>
              <a:buSzPts val="1400"/>
              <a:buFont typeface="Nunito"/>
              <a:buChar char="●"/>
            </a:pPr>
            <a:r>
              <a:rPr lang="en-US" dirty="0"/>
              <a:t>Most Hazardous objects were found in orbit type APO</a:t>
            </a:r>
          </a:p>
          <a:p>
            <a:pPr marL="457200" lvl="0" indent="-317500" algn="l" rtl="0">
              <a:lnSpc>
                <a:spcPct val="150000"/>
              </a:lnSpc>
              <a:spcBef>
                <a:spcPts val="0"/>
              </a:spcBef>
              <a:spcAft>
                <a:spcPts val="0"/>
              </a:spcAft>
              <a:buSzPts val="1400"/>
              <a:buFont typeface="Nunito"/>
              <a:buChar char="●"/>
            </a:pPr>
            <a:r>
              <a:rPr lang="en-US" dirty="0"/>
              <a:t>As diameter or the size of NEO increases the absolute magnitude decreases i:e; the lower the magnitude number, the brighter the object ( in this case reflection)</a:t>
            </a:r>
          </a:p>
          <a:p>
            <a:pPr marL="457200" lvl="0" indent="-317500" algn="l" rtl="0">
              <a:lnSpc>
                <a:spcPct val="150000"/>
              </a:lnSpc>
              <a:spcBef>
                <a:spcPts val="0"/>
              </a:spcBef>
              <a:spcAft>
                <a:spcPts val="0"/>
              </a:spcAft>
              <a:buSzPts val="1400"/>
              <a:buFont typeface="Nunito"/>
              <a:buChar char="●"/>
            </a:pPr>
            <a:r>
              <a:rPr lang="en-US" dirty="0"/>
              <a:t>The most bright NEO’s are in AMO orbit type where as least bright NEO’s are in APO orbit type.</a:t>
            </a:r>
          </a:p>
          <a:p>
            <a:pPr marL="457200" lvl="0" indent="-317500" algn="l" rtl="0">
              <a:lnSpc>
                <a:spcPct val="150000"/>
              </a:lnSpc>
              <a:spcBef>
                <a:spcPts val="0"/>
              </a:spcBef>
              <a:spcAft>
                <a:spcPts val="0"/>
              </a:spcAft>
              <a:buSzPts val="1400"/>
              <a:buFont typeface="Nunito"/>
              <a:buChar char="●"/>
            </a:pPr>
            <a:r>
              <a:rPr lang="en-US" dirty="0"/>
              <a:t>The data had outliers and carried important information hence used decision tree classifier as it works well with outliers.</a:t>
            </a:r>
          </a:p>
          <a:p>
            <a:pPr marL="457200" lvl="0" indent="-317500" algn="l" rtl="0">
              <a:lnSpc>
                <a:spcPct val="150000"/>
              </a:lnSpc>
              <a:spcBef>
                <a:spcPts val="0"/>
              </a:spcBef>
              <a:spcAft>
                <a:spcPts val="0"/>
              </a:spcAft>
              <a:buSzPts val="1400"/>
              <a:buFont typeface="Nunito"/>
              <a:buChar char="●"/>
            </a:pPr>
            <a:r>
              <a:rPr lang="en-US" dirty="0"/>
              <a:t>The decision tree classifier with maximum depth=4 model gave more than 91% accuracy for both test and train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0"/>
          <p:cNvPicPr preferRelativeResize="0">
            <a:picLocks noGrp="1"/>
          </p:cNvPicPr>
          <p:nvPr>
            <p:ph type="pic" idx="2"/>
          </p:nvPr>
        </p:nvPicPr>
        <p:blipFill rotWithShape="1">
          <a:blip r:embed="rId3">
            <a:alphaModFix/>
          </a:blip>
          <a:srcRect l="26206" r="26206"/>
          <a:stretch/>
        </p:blipFill>
        <p:spPr>
          <a:xfrm>
            <a:off x="5273100" y="533863"/>
            <a:ext cx="2910003" cy="4075801"/>
          </a:xfrm>
          <a:prstGeom prst="rect">
            <a:avLst/>
          </a:prstGeom>
        </p:spPr>
      </p:pic>
      <p:sp>
        <p:nvSpPr>
          <p:cNvPr id="321" name="Google Shape;321;p40"/>
          <p:cNvSpPr txBox="1">
            <a:spLocks noGrp="1"/>
          </p:cNvSpPr>
          <p:nvPr>
            <p:ph type="title"/>
          </p:nvPr>
        </p:nvSpPr>
        <p:spPr>
          <a:xfrm>
            <a:off x="1274850" y="615972"/>
            <a:ext cx="3519600" cy="160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Thank you </a:t>
            </a:r>
            <a:endParaRPr sz="4400" dirty="0"/>
          </a:p>
        </p:txBody>
      </p:sp>
      <p:sp>
        <p:nvSpPr>
          <p:cNvPr id="322" name="Google Shape;322;p40"/>
          <p:cNvSpPr txBox="1">
            <a:spLocks noGrp="1"/>
          </p:cNvSpPr>
          <p:nvPr>
            <p:ph type="subTitle" idx="1"/>
          </p:nvPr>
        </p:nvSpPr>
        <p:spPr>
          <a:xfrm>
            <a:off x="1794715" y="2167964"/>
            <a:ext cx="1580177" cy="3587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Happy coding </a:t>
            </a:r>
            <a:r>
              <a:rPr lang="en-US" dirty="0">
                <a:sym typeface="Wingdings" panose="05000000000000000000" pitchFamily="2" charset="2"/>
              </a:rPr>
              <a:t></a:t>
            </a:r>
            <a:endParaRPr dirty="0"/>
          </a:p>
        </p:txBody>
      </p:sp>
      <p:pic>
        <p:nvPicPr>
          <p:cNvPr id="323" name="Google Shape;323;p40"/>
          <p:cNvPicPr preferRelativeResize="0"/>
          <p:nvPr/>
        </p:nvPicPr>
        <p:blipFill>
          <a:blip r:embed="rId4">
            <a:alphaModFix/>
          </a:blip>
          <a:stretch>
            <a:fillRect/>
          </a:stretch>
        </p:blipFill>
        <p:spPr>
          <a:xfrm rot="4499999" flipH="1">
            <a:off x="6692192" y="-1038385"/>
            <a:ext cx="3986735" cy="3780395"/>
          </a:xfrm>
          <a:prstGeom prst="rect">
            <a:avLst/>
          </a:prstGeom>
          <a:noFill/>
          <a:ln>
            <a:noFill/>
          </a:ln>
        </p:spPr>
      </p:pic>
      <p:sp>
        <p:nvSpPr>
          <p:cNvPr id="324" name="Google Shape;324;p40"/>
          <p:cNvSpPr/>
          <p:nvPr/>
        </p:nvSpPr>
        <p:spPr>
          <a:xfrm flipH="1">
            <a:off x="4505094" y="15201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 name="Google Shape;325;p40"/>
          <p:cNvSpPr/>
          <p:nvPr/>
        </p:nvSpPr>
        <p:spPr>
          <a:xfrm rot="-3897177" flipH="1">
            <a:off x="6857967" y="4264665"/>
            <a:ext cx="172193" cy="148705"/>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5"/>
          <p:cNvPicPr preferRelativeResize="0"/>
          <p:nvPr/>
        </p:nvPicPr>
        <p:blipFill>
          <a:blip r:embed="rId3">
            <a:alphaModFix/>
          </a:blip>
          <a:stretch>
            <a:fillRect/>
          </a:stretch>
        </p:blipFill>
        <p:spPr>
          <a:xfrm rot="841508">
            <a:off x="6033510" y="-922787"/>
            <a:ext cx="4202646" cy="3985122"/>
          </a:xfrm>
          <a:prstGeom prst="rect">
            <a:avLst/>
          </a:prstGeom>
          <a:noFill/>
          <a:ln>
            <a:noFill/>
          </a:ln>
        </p:spPr>
      </p:pic>
      <p:sp>
        <p:nvSpPr>
          <p:cNvPr id="253" name="Google Shape;253;p35"/>
          <p:cNvSpPr txBox="1">
            <a:spLocks noGrp="1"/>
          </p:cNvSpPr>
          <p:nvPr>
            <p:ph type="title"/>
          </p:nvPr>
        </p:nvSpPr>
        <p:spPr>
          <a:xfrm>
            <a:off x="801461" y="1241202"/>
            <a:ext cx="7396141" cy="1034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Introduction to the dataset</a:t>
            </a:r>
            <a:endParaRPr dirty="0"/>
          </a:p>
        </p:txBody>
      </p:sp>
      <p:sp>
        <p:nvSpPr>
          <p:cNvPr id="254" name="Google Shape;254;p35"/>
          <p:cNvSpPr txBox="1">
            <a:spLocks noGrp="1"/>
          </p:cNvSpPr>
          <p:nvPr>
            <p:ph type="subTitle" idx="1"/>
          </p:nvPr>
        </p:nvSpPr>
        <p:spPr>
          <a:xfrm>
            <a:off x="977011" y="2372567"/>
            <a:ext cx="7458878" cy="79159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Near-Earth objects are asteroids and comets with orbits that bring them to within 120 million miles (195 million kilometers) of the Sun, which means they can circulate through the Earth’s orbital neighborhood.</a:t>
            </a:r>
            <a:endParaRPr dirty="0"/>
          </a:p>
        </p:txBody>
      </p:sp>
      <p:sp>
        <p:nvSpPr>
          <p:cNvPr id="255" name="Google Shape;255;p35"/>
          <p:cNvSpPr txBox="1">
            <a:spLocks noGrp="1"/>
          </p:cNvSpPr>
          <p:nvPr>
            <p:ph type="title" idx="2"/>
          </p:nvPr>
        </p:nvSpPr>
        <p:spPr>
          <a:xfrm>
            <a:off x="483323" y="348639"/>
            <a:ext cx="1734900" cy="113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pic>
        <p:nvPicPr>
          <p:cNvPr id="256" name="Google Shape;256;p35"/>
          <p:cNvPicPr preferRelativeResize="0"/>
          <p:nvPr/>
        </p:nvPicPr>
        <p:blipFill rotWithShape="1">
          <a:blip r:embed="rId4">
            <a:alphaModFix/>
          </a:blip>
          <a:srcRect l="10238" t="10788" r="21460" b="12099"/>
          <a:stretch/>
        </p:blipFill>
        <p:spPr>
          <a:xfrm rot="-4999655">
            <a:off x="5568909" y="3741119"/>
            <a:ext cx="2299123" cy="2461348"/>
          </a:xfrm>
          <a:prstGeom prst="rect">
            <a:avLst/>
          </a:prstGeom>
          <a:noFill/>
          <a:ln>
            <a:noFill/>
          </a:ln>
        </p:spPr>
      </p:pic>
      <p:pic>
        <p:nvPicPr>
          <p:cNvPr id="257" name="Google Shape;257;p35"/>
          <p:cNvPicPr preferRelativeResize="0"/>
          <p:nvPr/>
        </p:nvPicPr>
        <p:blipFill rotWithShape="1">
          <a:blip r:embed="rId5">
            <a:alphaModFix/>
          </a:blip>
          <a:srcRect l="30953" t="35952" r="21631" b="36402"/>
          <a:stretch/>
        </p:blipFill>
        <p:spPr>
          <a:xfrm>
            <a:off x="713225" y="3917700"/>
            <a:ext cx="1504998" cy="832098"/>
          </a:xfrm>
          <a:prstGeom prst="rect">
            <a:avLst/>
          </a:prstGeom>
          <a:noFill/>
          <a:ln>
            <a:noFill/>
          </a:ln>
        </p:spPr>
      </p:pic>
      <p:sp>
        <p:nvSpPr>
          <p:cNvPr id="258" name="Google Shape;258;p35"/>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9" name="Google Shape;259;p35"/>
          <p:cNvSpPr/>
          <p:nvPr/>
        </p:nvSpPr>
        <p:spPr>
          <a:xfrm>
            <a:off x="6372863" y="2341750"/>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0" name="Google Shape;260;p35"/>
          <p:cNvSpPr/>
          <p:nvPr/>
        </p:nvSpPr>
        <p:spPr>
          <a:xfrm>
            <a:off x="4706450" y="99537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1" name="Google Shape;261;p35"/>
          <p:cNvSpPr/>
          <p:nvPr/>
        </p:nvSpPr>
        <p:spPr>
          <a:xfrm rot="3897177">
            <a:off x="3591534" y="4264665"/>
            <a:ext cx="172193" cy="148705"/>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 name="TextBox 4">
            <a:extLst>
              <a:ext uri="{FF2B5EF4-FFF2-40B4-BE49-F238E27FC236}">
                <a16:creationId xmlns:a16="http://schemas.microsoft.com/office/drawing/2014/main" id="{E265A63A-6C60-7C11-4CA2-05E46DC5CEC7}"/>
              </a:ext>
            </a:extLst>
          </p:cNvPr>
          <p:cNvSpPr txBox="1"/>
          <p:nvPr/>
        </p:nvSpPr>
        <p:spPr>
          <a:xfrm>
            <a:off x="991615" y="3452178"/>
            <a:ext cx="7458878" cy="523220"/>
          </a:xfrm>
          <a:prstGeom prst="rect">
            <a:avLst/>
          </a:prstGeom>
          <a:noFill/>
          <a:effectLst>
            <a:glow rad="139700">
              <a:schemeClr val="accent1">
                <a:satMod val="175000"/>
                <a:alpha val="40000"/>
              </a:schemeClr>
            </a:glow>
          </a:effectLst>
        </p:spPr>
        <p:txBody>
          <a:bodyPr wrap="square">
            <a:spAutoFit/>
          </a:bodyPr>
          <a:lstStyle/>
          <a:p>
            <a:pPr algn="just"/>
            <a:r>
              <a:rPr lang="en-US" b="1" dirty="0">
                <a:solidFill>
                  <a:schemeClr val="bg2">
                    <a:lumMod val="60000"/>
                    <a:lumOff val="40000"/>
                  </a:schemeClr>
                </a:solidFill>
                <a:latin typeface="Lato" panose="020F0502020204030203" pitchFamily="34" charset="0"/>
                <a:ea typeface="Lato" panose="020F0502020204030203" pitchFamily="34" charset="0"/>
                <a:cs typeface="Lato" panose="020F0502020204030203" pitchFamily="34" charset="0"/>
              </a:rPr>
              <a:t>As more observations are made, accuracy of an object's orbit improves and it becomes possible to predict where an object  could hit the earth or not.</a:t>
            </a:r>
            <a:endParaRPr lang="en-IN" b="1" dirty="0">
              <a:solidFill>
                <a:schemeClr val="bg2">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73" name="Google Shape;273;p36"/>
          <p:cNvSpPr/>
          <p:nvPr/>
        </p:nvSpPr>
        <p:spPr>
          <a:xfrm rot="2700000">
            <a:off x="8192207" y="4331577"/>
            <a:ext cx="133643" cy="148917"/>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36"/>
          <p:cNvSpPr/>
          <p:nvPr/>
        </p:nvSpPr>
        <p:spPr>
          <a:xfrm rot="2700000">
            <a:off x="6343482" y="981877"/>
            <a:ext cx="133643" cy="148917"/>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275" name="Google Shape;275;p36"/>
          <p:cNvPicPr preferRelativeResize="0"/>
          <p:nvPr/>
        </p:nvPicPr>
        <p:blipFill rotWithShape="1">
          <a:blip r:embed="rId3">
            <a:alphaModFix/>
          </a:blip>
          <a:srcRect l="30953" t="35952" r="21631" b="36402"/>
          <a:stretch/>
        </p:blipFill>
        <p:spPr>
          <a:xfrm>
            <a:off x="7202775" y="890800"/>
            <a:ext cx="1221228" cy="675199"/>
          </a:xfrm>
          <a:prstGeom prst="rect">
            <a:avLst/>
          </a:prstGeom>
          <a:noFill/>
          <a:ln>
            <a:noFill/>
          </a:ln>
        </p:spPr>
      </p:pic>
      <p:sp>
        <p:nvSpPr>
          <p:cNvPr id="4" name="Title 3">
            <a:extLst>
              <a:ext uri="{FF2B5EF4-FFF2-40B4-BE49-F238E27FC236}">
                <a16:creationId xmlns:a16="http://schemas.microsoft.com/office/drawing/2014/main" id="{2B9043F8-03E0-8C15-A73C-D1D184633F9C}"/>
              </a:ext>
            </a:extLst>
          </p:cNvPr>
          <p:cNvSpPr>
            <a:spLocks noGrp="1"/>
          </p:cNvSpPr>
          <p:nvPr>
            <p:ph type="title"/>
          </p:nvPr>
        </p:nvSpPr>
        <p:spPr>
          <a:xfrm>
            <a:off x="596709" y="188171"/>
            <a:ext cx="5590403" cy="572700"/>
          </a:xfrm>
        </p:spPr>
        <p:txBody>
          <a:bodyPr/>
          <a:lstStyle/>
          <a:p>
            <a:r>
              <a:rPr lang="en-US" sz="1800" dirty="0"/>
              <a:t>This dataset has various information about the NEOs like:</a:t>
            </a:r>
            <a:endParaRPr lang="en-IN" sz="1800" dirty="0"/>
          </a:p>
        </p:txBody>
      </p:sp>
      <p:sp>
        <p:nvSpPr>
          <p:cNvPr id="8" name="TextBox 7">
            <a:extLst>
              <a:ext uri="{FF2B5EF4-FFF2-40B4-BE49-F238E27FC236}">
                <a16:creationId xmlns:a16="http://schemas.microsoft.com/office/drawing/2014/main" id="{30AFDA41-0F1D-474C-4DE3-187B7141AF41}"/>
              </a:ext>
            </a:extLst>
          </p:cNvPr>
          <p:cNvSpPr txBox="1"/>
          <p:nvPr/>
        </p:nvSpPr>
        <p:spPr>
          <a:xfrm>
            <a:off x="687325" y="693019"/>
            <a:ext cx="8138175" cy="4331699"/>
          </a:xfrm>
          <a:prstGeom prst="rect">
            <a:avLst/>
          </a:prstGeom>
          <a:noFill/>
        </p:spPr>
        <p:txBody>
          <a:bodyPr wrap="square">
            <a:spAutoFit/>
          </a:bodyPr>
          <a:lstStyle/>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NEO ID : A unique ID given by NASA to all NEO, same as the ID</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Name : Official name given by NASA</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Designation : The number used in the official name given by NASA</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Absolute Magnitude : Absolute magnitude (M) is a measure of the luminosity of a celestial object </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minimum and the maximum estimated diameter in kilometers </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Orbit ID : A unique ID for the orbit of the object</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Orbit Class : Classification of the object orbit into classes</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Perihelion Distance : The point at which the body is closest to the sun</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Aphelion Distance : The point at which the body is furthest from the sun</a:t>
            </a:r>
          </a:p>
          <a:p>
            <a:pPr marL="285750" indent="-285750">
              <a:lnSpc>
                <a:spcPct val="200000"/>
              </a:lnSpc>
              <a:buClr>
                <a:schemeClr val="bg2">
                  <a:lumMod val="60000"/>
                  <a:lumOff val="40000"/>
                </a:schemeClr>
              </a:buClr>
              <a:buFont typeface="Courier New" panose="02070309020205020404" pitchFamily="49" charset="0"/>
              <a:buChar char="o"/>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First and last observation date of the object</a:t>
            </a:r>
            <a:endParaRPr lang="en-IN"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4645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1"/>
          <p:cNvPicPr preferRelativeResize="0">
            <a:picLocks noGrp="1"/>
          </p:cNvPicPr>
          <p:nvPr>
            <p:ph type="pic" idx="2"/>
          </p:nvPr>
        </p:nvPicPr>
        <p:blipFill rotWithShape="1">
          <a:blip r:embed="rId3">
            <a:alphaModFix/>
          </a:blip>
          <a:srcRect t="7834" b="7834"/>
          <a:stretch/>
        </p:blipFill>
        <p:spPr>
          <a:xfrm>
            <a:off x="0" y="10632"/>
            <a:ext cx="9144003" cy="5143502"/>
          </a:xfrm>
          <a:prstGeom prst="rect">
            <a:avLst/>
          </a:prstGeom>
        </p:spPr>
      </p:pic>
      <p:pic>
        <p:nvPicPr>
          <p:cNvPr id="332" name="Google Shape;332;p41"/>
          <p:cNvPicPr preferRelativeResize="0"/>
          <p:nvPr/>
        </p:nvPicPr>
        <p:blipFill rotWithShape="1">
          <a:blip r:embed="rId4">
            <a:alphaModFix/>
          </a:blip>
          <a:srcRect l="10238" t="10788" r="21460" b="12099"/>
          <a:stretch/>
        </p:blipFill>
        <p:spPr>
          <a:xfrm rot="4999655" flipH="1">
            <a:off x="-1325655" y="54101"/>
            <a:ext cx="2299123" cy="2461348"/>
          </a:xfrm>
          <a:prstGeom prst="rect">
            <a:avLst/>
          </a:prstGeom>
          <a:noFill/>
          <a:ln>
            <a:noFill/>
          </a:ln>
        </p:spPr>
      </p:pic>
      <p:pic>
        <p:nvPicPr>
          <p:cNvPr id="333" name="Google Shape;333;p41"/>
          <p:cNvPicPr preferRelativeResize="0"/>
          <p:nvPr/>
        </p:nvPicPr>
        <p:blipFill rotWithShape="1">
          <a:blip r:embed="rId5">
            <a:alphaModFix/>
          </a:blip>
          <a:srcRect l="30953" t="35952" r="21631" b="36402"/>
          <a:stretch/>
        </p:blipFill>
        <p:spPr>
          <a:xfrm flipH="1">
            <a:off x="7323521" y="238950"/>
            <a:ext cx="1504998" cy="832098"/>
          </a:xfrm>
          <a:prstGeom prst="rect">
            <a:avLst/>
          </a:prstGeom>
          <a:noFill/>
          <a:ln>
            <a:noFill/>
          </a:ln>
        </p:spPr>
      </p:pic>
      <p:sp>
        <p:nvSpPr>
          <p:cNvPr id="334" name="Google Shape;334;p41"/>
          <p:cNvSpPr/>
          <p:nvPr/>
        </p:nvSpPr>
        <p:spPr>
          <a:xfrm>
            <a:off x="6236325" y="-595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41"/>
          <p:cNvSpPr/>
          <p:nvPr/>
        </p:nvSpPr>
        <p:spPr>
          <a:xfrm>
            <a:off x="370625" y="3378050"/>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 name="Google Shape;331;p41">
            <a:extLst>
              <a:ext uri="{FF2B5EF4-FFF2-40B4-BE49-F238E27FC236}">
                <a16:creationId xmlns:a16="http://schemas.microsoft.com/office/drawing/2014/main" id="{2C348F0A-D1B1-98E6-0C35-DA01FCEDBC66}"/>
              </a:ext>
            </a:extLst>
          </p:cNvPr>
          <p:cNvSpPr txBox="1">
            <a:spLocks/>
          </p:cNvSpPr>
          <p:nvPr/>
        </p:nvSpPr>
        <p:spPr>
          <a:xfrm>
            <a:off x="2135127" y="4152013"/>
            <a:ext cx="4988687" cy="683142"/>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dirty="0">
                <a:solidFill>
                  <a:schemeClr val="accent6"/>
                </a:solidFill>
              </a:rPr>
              <a:t>Preprocessing and EDA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6157501" y="3471326"/>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03979" y="-863201"/>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4" name="Picture 3">
            <a:extLst>
              <a:ext uri="{FF2B5EF4-FFF2-40B4-BE49-F238E27FC236}">
                <a16:creationId xmlns:a16="http://schemas.microsoft.com/office/drawing/2014/main" id="{9F826B81-368F-7A16-1ECA-9626104CD409}"/>
              </a:ext>
            </a:extLst>
          </p:cNvPr>
          <p:cNvPicPr>
            <a:picLocks noChangeAspect="1"/>
          </p:cNvPicPr>
          <p:nvPr/>
        </p:nvPicPr>
        <p:blipFill>
          <a:blip r:embed="rId6"/>
          <a:stretch>
            <a:fillRect/>
          </a:stretch>
        </p:blipFill>
        <p:spPr>
          <a:xfrm>
            <a:off x="808143" y="386688"/>
            <a:ext cx="7527714" cy="315866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a:extLst>
              <a:ext uri="{FF2B5EF4-FFF2-40B4-BE49-F238E27FC236}">
                <a16:creationId xmlns:a16="http://schemas.microsoft.com/office/drawing/2014/main" id="{91E6036C-4ADE-3422-C15E-4CE3B70CA478}"/>
              </a:ext>
            </a:extLst>
          </p:cNvPr>
          <p:cNvPicPr>
            <a:picLocks noChangeAspect="1"/>
          </p:cNvPicPr>
          <p:nvPr/>
        </p:nvPicPr>
        <p:blipFill>
          <a:blip r:embed="rId7"/>
          <a:stretch>
            <a:fillRect/>
          </a:stretch>
        </p:blipFill>
        <p:spPr>
          <a:xfrm>
            <a:off x="2319321" y="3596250"/>
            <a:ext cx="4505358" cy="122873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3" name="Picture 2">
            <a:extLst>
              <a:ext uri="{FF2B5EF4-FFF2-40B4-BE49-F238E27FC236}">
                <a16:creationId xmlns:a16="http://schemas.microsoft.com/office/drawing/2014/main" id="{142F7B32-42CA-341E-3F11-F902372AA212}"/>
              </a:ext>
            </a:extLst>
          </p:cNvPr>
          <p:cNvPicPr>
            <a:picLocks noChangeAspect="1"/>
          </p:cNvPicPr>
          <p:nvPr/>
        </p:nvPicPr>
        <p:blipFill>
          <a:blip r:embed="rId6"/>
          <a:stretch>
            <a:fillRect/>
          </a:stretch>
        </p:blipFill>
        <p:spPr>
          <a:xfrm>
            <a:off x="468498" y="425302"/>
            <a:ext cx="3412386" cy="42928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41362390-4EA9-8056-1895-20B8BBB3777B}"/>
              </a:ext>
            </a:extLst>
          </p:cNvPr>
          <p:cNvPicPr>
            <a:picLocks noChangeAspect="1"/>
          </p:cNvPicPr>
          <p:nvPr/>
        </p:nvPicPr>
        <p:blipFill>
          <a:blip r:embed="rId7"/>
          <a:stretch>
            <a:fillRect/>
          </a:stretch>
        </p:blipFill>
        <p:spPr>
          <a:xfrm>
            <a:off x="4208244" y="425302"/>
            <a:ext cx="4467258" cy="42928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7230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252079" y="3387042"/>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89038" y="-661230"/>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4" name="Picture 3">
            <a:extLst>
              <a:ext uri="{FF2B5EF4-FFF2-40B4-BE49-F238E27FC236}">
                <a16:creationId xmlns:a16="http://schemas.microsoft.com/office/drawing/2014/main" id="{0D858C5F-27A4-16DD-60EE-E0C77D0F73C9}"/>
              </a:ext>
            </a:extLst>
          </p:cNvPr>
          <p:cNvPicPr>
            <a:picLocks noChangeAspect="1"/>
          </p:cNvPicPr>
          <p:nvPr/>
        </p:nvPicPr>
        <p:blipFill>
          <a:blip r:embed="rId6"/>
          <a:stretch>
            <a:fillRect/>
          </a:stretch>
        </p:blipFill>
        <p:spPr>
          <a:xfrm>
            <a:off x="156321" y="875800"/>
            <a:ext cx="3225526" cy="317184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A8C419BF-D1D1-B7A1-E9A5-8D32B251E204}"/>
              </a:ext>
            </a:extLst>
          </p:cNvPr>
          <p:cNvPicPr>
            <a:picLocks noChangeAspect="1"/>
          </p:cNvPicPr>
          <p:nvPr/>
        </p:nvPicPr>
        <p:blipFill>
          <a:blip r:embed="rId7"/>
          <a:stretch>
            <a:fillRect/>
          </a:stretch>
        </p:blipFill>
        <p:spPr>
          <a:xfrm>
            <a:off x="3431425" y="228600"/>
            <a:ext cx="5583529" cy="47155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BA09DAA3-0A6A-C6E3-6E1E-EAF7603481BD}"/>
              </a:ext>
            </a:extLst>
          </p:cNvPr>
          <p:cNvSpPr txBox="1"/>
          <p:nvPr/>
        </p:nvSpPr>
        <p:spPr>
          <a:xfrm>
            <a:off x="5195078" y="951100"/>
            <a:ext cx="3741587" cy="253916"/>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5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To check value counts for hazardous and sentry objects</a:t>
            </a:r>
            <a:endParaRPr lang="en-IN" sz="105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5306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30" name="Google Shape;630;p57"/>
          <p:cNvPicPr preferRelativeResize="0"/>
          <p:nvPr/>
        </p:nvPicPr>
        <p:blipFill>
          <a:blip r:embed="rId3">
            <a:alphaModFix/>
          </a:blip>
          <a:stretch>
            <a:fillRect/>
          </a:stretch>
        </p:blipFill>
        <p:spPr>
          <a:xfrm rot="841508">
            <a:off x="5828027" y="-979114"/>
            <a:ext cx="4202646" cy="3985122"/>
          </a:xfrm>
          <a:prstGeom prst="rect">
            <a:avLst/>
          </a:prstGeom>
          <a:noFill/>
          <a:ln>
            <a:noFill/>
          </a:ln>
        </p:spPr>
      </p:pic>
      <p:pic>
        <p:nvPicPr>
          <p:cNvPr id="631" name="Google Shape;631;p57"/>
          <p:cNvPicPr preferRelativeResize="0"/>
          <p:nvPr/>
        </p:nvPicPr>
        <p:blipFill rotWithShape="1">
          <a:blip r:embed="rId4">
            <a:alphaModFix/>
          </a:blip>
          <a:srcRect l="10238" t="10788" r="21460" b="12099"/>
          <a:stretch/>
        </p:blipFill>
        <p:spPr>
          <a:xfrm rot="-4999655">
            <a:off x="6157501" y="3471326"/>
            <a:ext cx="2299123" cy="2461348"/>
          </a:xfrm>
          <a:prstGeom prst="rect">
            <a:avLst/>
          </a:prstGeom>
          <a:noFill/>
          <a:ln>
            <a:noFill/>
          </a:ln>
        </p:spPr>
      </p:pic>
      <p:pic>
        <p:nvPicPr>
          <p:cNvPr id="632" name="Google Shape;632;p57"/>
          <p:cNvPicPr preferRelativeResize="0"/>
          <p:nvPr/>
        </p:nvPicPr>
        <p:blipFill rotWithShape="1">
          <a:blip r:embed="rId5">
            <a:alphaModFix/>
          </a:blip>
          <a:srcRect l="26020" t="42644" r="17669" b="26239"/>
          <a:stretch/>
        </p:blipFill>
        <p:spPr>
          <a:xfrm rot="5400000">
            <a:off x="-603979" y="-863201"/>
            <a:ext cx="2197750" cy="1151601"/>
          </a:xfrm>
          <a:prstGeom prst="rect">
            <a:avLst/>
          </a:prstGeom>
          <a:noFill/>
          <a:ln>
            <a:noFill/>
          </a:ln>
        </p:spPr>
      </p:pic>
      <p:sp>
        <p:nvSpPr>
          <p:cNvPr id="633" name="Google Shape;633;p57"/>
          <p:cNvSpPr/>
          <p:nvPr/>
        </p:nvSpPr>
        <p:spPr>
          <a:xfrm>
            <a:off x="8258575" y="503750"/>
            <a:ext cx="172200" cy="17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57"/>
          <p:cNvSpPr/>
          <p:nvPr/>
        </p:nvSpPr>
        <p:spPr>
          <a:xfrm>
            <a:off x="7275863" y="2909175"/>
            <a:ext cx="172200" cy="1488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57"/>
          <p:cNvSpPr/>
          <p:nvPr/>
        </p:nvSpPr>
        <p:spPr>
          <a:xfrm>
            <a:off x="6048775" y="1593325"/>
            <a:ext cx="133800" cy="14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 name="Google Shape;630;p57">
            <a:extLst>
              <a:ext uri="{FF2B5EF4-FFF2-40B4-BE49-F238E27FC236}">
                <a16:creationId xmlns:a16="http://schemas.microsoft.com/office/drawing/2014/main" id="{6D8A84ED-431F-FDAB-F73E-B6B48332135D}"/>
              </a:ext>
            </a:extLst>
          </p:cNvPr>
          <p:cNvPicPr preferRelativeResize="0"/>
          <p:nvPr/>
        </p:nvPicPr>
        <p:blipFill>
          <a:blip r:embed="rId3">
            <a:alphaModFix/>
          </a:blip>
          <a:stretch>
            <a:fillRect/>
          </a:stretch>
        </p:blipFill>
        <p:spPr>
          <a:xfrm rot="841508">
            <a:off x="5980427" y="-826714"/>
            <a:ext cx="4202646" cy="3985122"/>
          </a:xfrm>
          <a:prstGeom prst="rect">
            <a:avLst/>
          </a:prstGeom>
          <a:noFill/>
          <a:ln>
            <a:noFill/>
          </a:ln>
        </p:spPr>
      </p:pic>
      <p:pic>
        <p:nvPicPr>
          <p:cNvPr id="11" name="Google Shape;630;p57">
            <a:extLst>
              <a:ext uri="{FF2B5EF4-FFF2-40B4-BE49-F238E27FC236}">
                <a16:creationId xmlns:a16="http://schemas.microsoft.com/office/drawing/2014/main" id="{12222C49-C557-C78A-30AE-47FDF00D034B}"/>
              </a:ext>
            </a:extLst>
          </p:cNvPr>
          <p:cNvPicPr preferRelativeResize="0"/>
          <p:nvPr/>
        </p:nvPicPr>
        <p:blipFill>
          <a:blip r:embed="rId3">
            <a:alphaModFix/>
          </a:blip>
          <a:stretch>
            <a:fillRect/>
          </a:stretch>
        </p:blipFill>
        <p:spPr>
          <a:xfrm rot="841508">
            <a:off x="6132827" y="-647734"/>
            <a:ext cx="4202646" cy="3985122"/>
          </a:xfrm>
          <a:prstGeom prst="rect">
            <a:avLst/>
          </a:prstGeom>
          <a:noFill/>
          <a:ln>
            <a:noFill/>
          </a:ln>
        </p:spPr>
      </p:pic>
      <p:pic>
        <p:nvPicPr>
          <p:cNvPr id="7" name="Picture 6">
            <a:extLst>
              <a:ext uri="{FF2B5EF4-FFF2-40B4-BE49-F238E27FC236}">
                <a16:creationId xmlns:a16="http://schemas.microsoft.com/office/drawing/2014/main" id="{7ED47A90-E13A-9A45-71A7-C6D218044F03}"/>
              </a:ext>
            </a:extLst>
          </p:cNvPr>
          <p:cNvPicPr>
            <a:picLocks noChangeAspect="1"/>
          </p:cNvPicPr>
          <p:nvPr/>
        </p:nvPicPr>
        <p:blipFill>
          <a:blip r:embed="rId6"/>
          <a:stretch>
            <a:fillRect/>
          </a:stretch>
        </p:blipFill>
        <p:spPr>
          <a:xfrm>
            <a:off x="1300214" y="204157"/>
            <a:ext cx="6665289" cy="47351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F31E1B0B-E56A-C572-FCA7-25210235A4AD}"/>
              </a:ext>
            </a:extLst>
          </p:cNvPr>
          <p:cNvSpPr txBox="1"/>
          <p:nvPr/>
        </p:nvSpPr>
        <p:spPr>
          <a:xfrm>
            <a:off x="5801862" y="2668850"/>
            <a:ext cx="1983949" cy="55399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lgn="just">
              <a:buClr>
                <a:schemeClr val="accent1">
                  <a:lumMod val="60000"/>
                  <a:lumOff val="40000"/>
                </a:schemeClr>
              </a:buClr>
              <a:buFont typeface="Wingdings" panose="05000000000000000000" pitchFamily="2" charset="2"/>
              <a:buChar char="q"/>
            </a:pPr>
            <a:r>
              <a:rPr lang="en-US"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The biggest observed object till 2020 belongs to which orbit type</a:t>
            </a:r>
            <a:endParaRPr lang="en-IN" sz="10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15253047"/>
      </p:ext>
    </p:extLst>
  </p:cSld>
  <p:clrMapOvr>
    <a:masterClrMapping/>
  </p:clrMapOvr>
</p:sld>
</file>

<file path=ppt/theme/theme1.xml><?xml version="1.0" encoding="utf-8"?>
<a:theme xmlns:a="http://schemas.openxmlformats.org/drawingml/2006/main" name="Multimedia Data Thesis Defense by Slidesgo">
  <a:themeElements>
    <a:clrScheme name="Simple Light">
      <a:dk1>
        <a:srgbClr val="FFFFFF"/>
      </a:dk1>
      <a:lt1>
        <a:srgbClr val="19191F"/>
      </a:lt1>
      <a:dk2>
        <a:srgbClr val="00E1B4"/>
      </a:dk2>
      <a:lt2>
        <a:srgbClr val="D63C37"/>
      </a:lt2>
      <a:accent1>
        <a:srgbClr val="553BB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TotalTime>
  <Words>450</Words>
  <Application>Microsoft Office PowerPoint</Application>
  <PresentationFormat>On-screen Show (16:9)</PresentationFormat>
  <Paragraphs>52</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Nunito</vt:lpstr>
      <vt:lpstr>DM Sans</vt:lpstr>
      <vt:lpstr>Wingdings</vt:lpstr>
      <vt:lpstr>Courier New</vt:lpstr>
      <vt:lpstr>Nunito Light</vt:lpstr>
      <vt:lpstr>Barlow Semi Condensed</vt:lpstr>
      <vt:lpstr>Lato</vt:lpstr>
      <vt:lpstr>Arial</vt:lpstr>
      <vt:lpstr>Fira Sans Extra Condensed</vt:lpstr>
      <vt:lpstr>Multimedia Data Thesis Defense by Slidesgo</vt:lpstr>
      <vt:lpstr>Hazardous Asteroid prediction using Machine Learning</vt:lpstr>
      <vt:lpstr>Table of contents</vt:lpstr>
      <vt:lpstr>Introduction to the dataset</vt:lpstr>
      <vt:lpstr>This dataset has various information about the NEOs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 &amp;Training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salonee jadhav</cp:lastModifiedBy>
  <cp:revision>2</cp:revision>
  <cp:lastPrinted>2024-08-02T11:24:35Z</cp:lastPrinted>
  <dcterms:modified xsi:type="dcterms:W3CDTF">2024-08-07T10:58:23Z</dcterms:modified>
</cp:coreProperties>
</file>